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0" r:id="rId2"/>
    <p:sldId id="287" r:id="rId3"/>
    <p:sldId id="263" r:id="rId4"/>
    <p:sldId id="284" r:id="rId5"/>
    <p:sldId id="285" r:id="rId6"/>
    <p:sldId id="286" r:id="rId7"/>
    <p:sldId id="272" r:id="rId8"/>
    <p:sldId id="281" r:id="rId9"/>
    <p:sldId id="288" r:id="rId10"/>
    <p:sldId id="289" r:id="rId11"/>
    <p:sldId id="291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55" d="100"/>
          <a:sy n="55" d="100"/>
        </p:scale>
        <p:origin x="1332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AC2EE-A375-4F67-A5E1-9D418E7E79D3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4388B-1AE0-4F48-97FB-7AF5AB1E73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8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65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1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801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79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5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6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7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34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/>
              <a:pPr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83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0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9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37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1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5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9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A82F4-5CF0-4BF9-9472-418A1504F557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0C2E8-28FD-43E1-8591-B667F257AB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4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3060807"/>
            <a:ext cx="12192000" cy="3797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B64545-3EE4-4DA9-A3C5-92E5B1D48338}"/>
              </a:ext>
            </a:extLst>
          </p:cNvPr>
          <p:cNvSpPr/>
          <p:nvPr/>
        </p:nvSpPr>
        <p:spPr>
          <a:xfrm>
            <a:off x="597876" y="506261"/>
            <a:ext cx="10385084" cy="94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sp>
        <p:nvSpPr>
          <p:cNvPr id="42" name="文字方塊 41"/>
          <p:cNvSpPr txBox="1"/>
          <p:nvPr/>
        </p:nvSpPr>
        <p:spPr>
          <a:xfrm>
            <a:off x="2823401" y="365179"/>
            <a:ext cx="64457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Logitech</a:t>
            </a:r>
            <a:endParaRPr lang="en-US" altLang="zh-TW" sz="3600" b="1" dirty="0" smtClean="0">
              <a:solidFill>
                <a:schemeClr val="bg1"/>
              </a:solidFill>
              <a:latin typeface="Arial" panose="020B0604020202020204" pitchFamily="34" charset="0"/>
              <a:ea typeface="Adobe 黑体 Std R" panose="020B0400000000000000" pitchFamily="34" charset="-128"/>
              <a:cs typeface="Arial" panose="020B0604020202020204" pitchFamily="34" charset="0"/>
            </a:endParaRPr>
          </a:p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團隊</a:t>
            </a:r>
            <a:r>
              <a:rPr lang="en-US" altLang="zh-TW" sz="2800" b="1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: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AIoT</a:t>
            </a:r>
            <a:r>
              <a:rPr lang="zh-TW" altLang="en-US" sz="2800" b="1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資訊品牌經營多媒體</a:t>
            </a:r>
            <a:r>
              <a:rPr lang="en-US" altLang="zh-TW" sz="2800" b="1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lab</a:t>
            </a:r>
          </a:p>
        </p:txBody>
      </p:sp>
      <p:sp>
        <p:nvSpPr>
          <p:cNvPr id="43" name="矩形 42"/>
          <p:cNvSpPr/>
          <p:nvPr/>
        </p:nvSpPr>
        <p:spPr>
          <a:xfrm>
            <a:off x="5077464" y="1719396"/>
            <a:ext cx="19376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吳</a:t>
            </a:r>
            <a:r>
              <a:rPr lang="zh-TW" altLang="en-US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岱</a:t>
            </a:r>
            <a:r>
              <a:rPr lang="zh-TW" altLang="en-US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儒</a:t>
            </a:r>
            <a:endParaRPr lang="en-US" altLang="zh-TW" dirty="0" smtClean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陳</a:t>
            </a:r>
            <a:r>
              <a:rPr lang="zh-TW" altLang="en-US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孝祈</a:t>
            </a:r>
            <a:endParaRPr lang="en-US" altLang="zh-TW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郭</a:t>
            </a:r>
            <a:r>
              <a:rPr lang="zh-TW" altLang="en-US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柏</a:t>
            </a:r>
            <a:r>
              <a:rPr lang="zh-TW" altLang="en-US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妍</a:t>
            </a:r>
            <a:endParaRPr lang="en-US" altLang="zh-TW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黃</a:t>
            </a:r>
            <a:r>
              <a:rPr lang="zh-TW" altLang="en-US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鈺</a:t>
            </a:r>
            <a:r>
              <a:rPr lang="zh-TW" altLang="en-US" dirty="0" smtClean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耘</a:t>
            </a:r>
            <a:endParaRPr lang="en-US" altLang="zh-TW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74" y="5094045"/>
            <a:ext cx="5039280" cy="1642782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04" y="3183363"/>
            <a:ext cx="2535565" cy="1877697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80" y="3183363"/>
            <a:ext cx="2438400" cy="187769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0" y="3183363"/>
            <a:ext cx="6408278" cy="35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23116" y="1440533"/>
            <a:ext cx="343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Problems:</a:t>
            </a:r>
            <a:endParaRPr lang="en-US" altLang="zh-TW" sz="5400" dirty="0" smtClean="0">
              <a:solidFill>
                <a:schemeClr val="bg1"/>
              </a:solidFill>
              <a:latin typeface="Arial" panose="020B0604020202020204" pitchFamily="34" charset="0"/>
              <a:ea typeface="Adobe 黑体 Std R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63042" y="2926078"/>
            <a:ext cx="96142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accent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Hard to </a:t>
            </a: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Decrease in efficiency of conference</a:t>
            </a:r>
            <a:r>
              <a:rPr lang="en-US" altLang="zh-TW" sz="3600" dirty="0"/>
              <a:t> </a:t>
            </a:r>
            <a:endParaRPr lang="en-US" altLang="zh-TW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9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05700" y="1327321"/>
            <a:ext cx="807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How to solve?</a:t>
            </a:r>
            <a:endParaRPr lang="en-US" altLang="zh-TW" sz="5400" dirty="0" smtClean="0">
              <a:solidFill>
                <a:schemeClr val="bg1"/>
              </a:solidFill>
              <a:latin typeface="Arial" panose="020B0604020202020204" pitchFamily="34" charset="0"/>
              <a:ea typeface="Adobe 黑体 Std R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090058" y="2960913"/>
            <a:ext cx="7593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Cloud service: Speech to text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Recognition of different accent </a:t>
            </a:r>
          </a:p>
          <a:p>
            <a:r>
              <a:rPr lang="en-US" altLang="zh-TW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   based on user settings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8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160030" y="2764972"/>
            <a:ext cx="807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Thank</a:t>
            </a:r>
            <a:r>
              <a:rPr lang="zh-TW" altLang="en-US" sz="5400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TW" sz="5400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you for listening</a:t>
            </a:r>
            <a:r>
              <a:rPr lang="zh-TW" altLang="en-US" sz="5400" dirty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TW" sz="5400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altLang="zh-TW" sz="5400" dirty="0" smtClean="0">
              <a:solidFill>
                <a:schemeClr val="bg1"/>
              </a:solidFill>
              <a:latin typeface="Arial" panose="020B0604020202020204" pitchFamily="34" charset="0"/>
              <a:ea typeface="Adobe 黑体 Std R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3" y="1279531"/>
            <a:ext cx="10608474" cy="4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4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897006" y="5382073"/>
            <a:ext cx="3215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Friendly environment 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6897006" y="3341311"/>
            <a:ext cx="4312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Widely </a:t>
            </a:r>
            <a:r>
              <a:rPr lang="en-US" sz="2400" kern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appilication</a:t>
            </a:r>
            <a:r>
              <a:rPr lang="en-US" sz="24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 webcam</a:t>
            </a:r>
            <a:endParaRPr lang="en-US" sz="2400" dirty="0"/>
          </a:p>
        </p:txBody>
      </p:sp>
      <p:sp>
        <p:nvSpPr>
          <p:cNvPr id="40" name="Rectangle 39"/>
          <p:cNvSpPr/>
          <p:nvPr/>
        </p:nvSpPr>
        <p:spPr>
          <a:xfrm>
            <a:off x="6897006" y="4361692"/>
            <a:ext cx="2570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Youtuber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industry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537448" y="4941897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183CA3-6E40-4AE6-B501-8C9890825821}"/>
              </a:ext>
            </a:extLst>
          </p:cNvPr>
          <p:cNvSpPr/>
          <p:nvPr/>
        </p:nvSpPr>
        <p:spPr>
          <a:xfrm>
            <a:off x="597876" y="506261"/>
            <a:ext cx="10385084" cy="94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</a:t>
            </a:r>
            <a:r>
              <a:rPr lang="en-US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933EE-B53B-40E3-87ED-E03FE1121CED}"/>
              </a:ext>
            </a:extLst>
          </p:cNvPr>
          <p:cNvSpPr/>
          <p:nvPr/>
        </p:nvSpPr>
        <p:spPr>
          <a:xfrm>
            <a:off x="2272571" y="2980445"/>
            <a:ext cx="2843829" cy="36933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716A38-030B-47C1-A940-C27A4F05D963}"/>
              </a:ext>
            </a:extLst>
          </p:cNvPr>
          <p:cNvSpPr/>
          <p:nvPr/>
        </p:nvSpPr>
        <p:spPr>
          <a:xfrm>
            <a:off x="2165814" y="3902418"/>
            <a:ext cx="2843829" cy="35419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sp>
        <p:nvSpPr>
          <p:cNvPr id="43" name="Rectangle 7">
            <a:extLst>
              <a:ext uri="{FF2B5EF4-FFF2-40B4-BE49-F238E27FC236}">
                <a16:creationId xmlns:a16="http://schemas.microsoft.com/office/drawing/2014/main" id="{5D1933EE-B53B-40E3-87ED-E03FE1121CED}"/>
              </a:ext>
            </a:extLst>
          </p:cNvPr>
          <p:cNvSpPr/>
          <p:nvPr/>
        </p:nvSpPr>
        <p:spPr>
          <a:xfrm>
            <a:off x="2761642" y="2009570"/>
            <a:ext cx="1385816" cy="57076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38"/>
          <p:cNvSpPr/>
          <p:nvPr/>
        </p:nvSpPr>
        <p:spPr>
          <a:xfrm>
            <a:off x="6897006" y="2338078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Near-confocal device</a:t>
            </a:r>
            <a:endParaRPr lang="en-US" altLang="zh-TW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10" y="2342848"/>
            <a:ext cx="5191521" cy="37431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59" y="2338078"/>
            <a:ext cx="823919" cy="39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3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32F8FB-3D6B-4C5B-81A1-6781A184FA4F}"/>
              </a:ext>
            </a:extLst>
          </p:cNvPr>
          <p:cNvSpPr/>
          <p:nvPr/>
        </p:nvSpPr>
        <p:spPr>
          <a:xfrm>
            <a:off x="597876" y="506261"/>
            <a:ext cx="8322967" cy="94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Youtuber</a:t>
            </a:r>
            <a:r>
              <a:rPr lang="en-US" altLang="zh-TW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Video(by gesture)</a:t>
            </a:r>
            <a:endParaRPr lang="en-US" altLang="zh-TW" sz="4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pic>
        <p:nvPicPr>
          <p:cNvPr id="2" name="Mira's gar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798" y="1455758"/>
            <a:ext cx="9388929" cy="528127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309257" y="2072640"/>
            <a:ext cx="4327617" cy="41017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4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32F8FB-3D6B-4C5B-81A1-6781A184FA4F}"/>
              </a:ext>
            </a:extLst>
          </p:cNvPr>
          <p:cNvSpPr/>
          <p:nvPr/>
        </p:nvSpPr>
        <p:spPr>
          <a:xfrm>
            <a:off x="597876" y="506261"/>
            <a:ext cx="8273981" cy="94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Youtuber</a:t>
            </a:r>
            <a:r>
              <a:rPr lang="en-US" altLang="zh-TW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Video(No gesture)</a:t>
            </a:r>
            <a:endParaRPr lang="en-US" altLang="zh-TW" sz="48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pic>
        <p:nvPicPr>
          <p:cNvPr id="2" name="古娃娃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874" y="1516718"/>
            <a:ext cx="9639302" cy="5250656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5617029" y="2175444"/>
            <a:ext cx="3579223" cy="35443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0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sp>
        <p:nvSpPr>
          <p:cNvPr id="5" name="Rectangle 15">
            <a:extLst>
              <a:ext uri="{FF2B5EF4-FFF2-40B4-BE49-F238E27FC236}">
                <a16:creationId xmlns:a16="http://schemas.microsoft.com/office/drawing/2014/main" id="{1D727449-5974-418A-A5E5-2337D87982EB}"/>
              </a:ext>
            </a:extLst>
          </p:cNvPr>
          <p:cNvSpPr/>
          <p:nvPr/>
        </p:nvSpPr>
        <p:spPr>
          <a:xfrm>
            <a:off x="374719" y="229108"/>
            <a:ext cx="8219552" cy="94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Trying by Logitech </a:t>
            </a:r>
            <a:r>
              <a:rPr lang="en-US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webcam</a:t>
            </a:r>
            <a:r>
              <a:rPr lang="en-US" sz="4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0715" y="1239565"/>
            <a:ext cx="9007927" cy="5285015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3875315" y="2645705"/>
            <a:ext cx="4718956" cy="37376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8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5717" y="5011387"/>
            <a:ext cx="12192000" cy="184661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153118" y="1232379"/>
            <a:ext cx="1534879" cy="1541822"/>
            <a:chOff x="2332336" y="2199880"/>
            <a:chExt cx="1237366" cy="124102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4" name="Group 3"/>
            <p:cNvGrpSpPr/>
            <p:nvPr/>
          </p:nvGrpSpPr>
          <p:grpSpPr>
            <a:xfrm>
              <a:off x="2332336" y="2199880"/>
              <a:ext cx="1237366" cy="1241025"/>
              <a:chOff x="2332336" y="2188003"/>
              <a:chExt cx="1237366" cy="1241025"/>
            </a:xfrm>
          </p:grpSpPr>
          <p:sp>
            <p:nvSpPr>
              <p:cNvPr id="3" name="Teardrop 2"/>
              <p:cNvSpPr/>
              <p:nvPr/>
            </p:nvSpPr>
            <p:spPr>
              <a:xfrm rot="2677396">
                <a:off x="2332336" y="2188003"/>
                <a:ext cx="1237366" cy="1241025"/>
              </a:xfrm>
              <a:prstGeom prst="teardrop">
                <a:avLst>
                  <a:gd name="adj" fmla="val 99428"/>
                </a:avLst>
              </a:prstGeom>
              <a:solidFill>
                <a:schemeClr val="accent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Oval 1"/>
              <p:cNvSpPr/>
              <p:nvPr/>
            </p:nvSpPr>
            <p:spPr>
              <a:xfrm>
                <a:off x="2458193" y="2315689"/>
                <a:ext cx="985653" cy="98565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4"/>
            <p:cNvGrpSpPr>
              <a:grpSpLocks noChangeAspect="1"/>
            </p:cNvGrpSpPr>
            <p:nvPr/>
          </p:nvGrpSpPr>
          <p:grpSpPr bwMode="auto">
            <a:xfrm>
              <a:off x="2729425" y="2593377"/>
              <a:ext cx="443188" cy="454031"/>
              <a:chOff x="880" y="511"/>
              <a:chExt cx="981" cy="1005"/>
            </a:xfrm>
            <a:solidFill>
              <a:schemeClr val="bg1"/>
            </a:solidFill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1125" y="756"/>
                <a:ext cx="491" cy="760"/>
              </a:xfrm>
              <a:custGeom>
                <a:avLst/>
                <a:gdLst>
                  <a:gd name="T0" fmla="*/ 701 w 1966"/>
                  <a:gd name="T1" fmla="*/ 312 h 3043"/>
                  <a:gd name="T2" fmla="*/ 422 w 1966"/>
                  <a:gd name="T3" fmla="*/ 509 h 3043"/>
                  <a:gd name="T4" fmla="*/ 271 w 1966"/>
                  <a:gd name="T5" fmla="*/ 809 h 3043"/>
                  <a:gd name="T6" fmla="*/ 273 w 1966"/>
                  <a:gd name="T7" fmla="*/ 1131 h 3043"/>
                  <a:gd name="T8" fmla="*/ 365 w 1966"/>
                  <a:gd name="T9" fmla="*/ 1371 h 3043"/>
                  <a:gd name="T10" fmla="*/ 498 w 1966"/>
                  <a:gd name="T11" fmla="*/ 1578 h 3043"/>
                  <a:gd name="T12" fmla="*/ 634 w 1966"/>
                  <a:gd name="T13" fmla="*/ 1824 h 3043"/>
                  <a:gd name="T14" fmla="*/ 699 w 1966"/>
                  <a:gd name="T15" fmla="*/ 2081 h 3043"/>
                  <a:gd name="T16" fmla="*/ 849 w 1966"/>
                  <a:gd name="T17" fmla="*/ 2149 h 3043"/>
                  <a:gd name="T18" fmla="*/ 1075 w 1966"/>
                  <a:gd name="T19" fmla="*/ 2159 h 3043"/>
                  <a:gd name="T20" fmla="*/ 1246 w 1966"/>
                  <a:gd name="T21" fmla="*/ 2096 h 3043"/>
                  <a:gd name="T22" fmla="*/ 1311 w 1966"/>
                  <a:gd name="T23" fmla="*/ 1881 h 3043"/>
                  <a:gd name="T24" fmla="*/ 1437 w 1966"/>
                  <a:gd name="T25" fmla="*/ 1623 h 3043"/>
                  <a:gd name="T26" fmla="*/ 1575 w 1966"/>
                  <a:gd name="T27" fmla="*/ 1413 h 3043"/>
                  <a:gd name="T28" fmla="*/ 1678 w 1966"/>
                  <a:gd name="T29" fmla="*/ 1184 h 3043"/>
                  <a:gd name="T30" fmla="*/ 1704 w 1966"/>
                  <a:gd name="T31" fmla="*/ 877 h 3043"/>
                  <a:gd name="T32" fmla="*/ 1584 w 1966"/>
                  <a:gd name="T33" fmla="*/ 562 h 3043"/>
                  <a:gd name="T34" fmla="*/ 1329 w 1966"/>
                  <a:gd name="T35" fmla="*/ 341 h 3043"/>
                  <a:gd name="T36" fmla="*/ 982 w 1966"/>
                  <a:gd name="T37" fmla="*/ 259 h 3043"/>
                  <a:gd name="T38" fmla="*/ 1325 w 1966"/>
                  <a:gd name="T39" fmla="*/ 59 h 3043"/>
                  <a:gd name="T40" fmla="*/ 1678 w 1966"/>
                  <a:gd name="T41" fmla="*/ 277 h 3043"/>
                  <a:gd name="T42" fmla="*/ 1904 w 1966"/>
                  <a:gd name="T43" fmla="*/ 617 h 3043"/>
                  <a:gd name="T44" fmla="*/ 1963 w 1966"/>
                  <a:gd name="T45" fmla="*/ 1023 h 3043"/>
                  <a:gd name="T46" fmla="*/ 1899 w 1966"/>
                  <a:gd name="T47" fmla="*/ 1337 h 3043"/>
                  <a:gd name="T48" fmla="*/ 1778 w 1966"/>
                  <a:gd name="T49" fmla="*/ 1575 h 3043"/>
                  <a:gd name="T50" fmla="*/ 1648 w 1966"/>
                  <a:gd name="T51" fmla="*/ 1771 h 3043"/>
                  <a:gd name="T52" fmla="*/ 1556 w 1966"/>
                  <a:gd name="T53" fmla="*/ 1962 h 3043"/>
                  <a:gd name="T54" fmla="*/ 1522 w 1966"/>
                  <a:gd name="T55" fmla="*/ 2164 h 3043"/>
                  <a:gd name="T56" fmla="*/ 1370 w 1966"/>
                  <a:gd name="T57" fmla="*/ 2322 h 3043"/>
                  <a:gd name="T58" fmla="*/ 1392 w 1966"/>
                  <a:gd name="T59" fmla="*/ 2420 h 3043"/>
                  <a:gd name="T60" fmla="*/ 1405 w 1966"/>
                  <a:gd name="T61" fmla="*/ 2509 h 3043"/>
                  <a:gd name="T62" fmla="*/ 1353 w 1966"/>
                  <a:gd name="T63" fmla="*/ 2604 h 3043"/>
                  <a:gd name="T64" fmla="*/ 1404 w 1966"/>
                  <a:gd name="T65" fmla="*/ 2699 h 3043"/>
                  <a:gd name="T66" fmla="*/ 1340 w 1966"/>
                  <a:gd name="T67" fmla="*/ 2786 h 3043"/>
                  <a:gd name="T68" fmla="*/ 1324 w 1966"/>
                  <a:gd name="T69" fmla="*/ 2886 h 3043"/>
                  <a:gd name="T70" fmla="*/ 1160 w 1966"/>
                  <a:gd name="T71" fmla="*/ 2958 h 3043"/>
                  <a:gd name="T72" fmla="*/ 1018 w 1966"/>
                  <a:gd name="T73" fmla="*/ 3039 h 3043"/>
                  <a:gd name="T74" fmla="*/ 871 w 1966"/>
                  <a:gd name="T75" fmla="*/ 2991 h 3043"/>
                  <a:gd name="T76" fmla="*/ 686 w 1966"/>
                  <a:gd name="T77" fmla="*/ 2911 h 3043"/>
                  <a:gd name="T78" fmla="*/ 623 w 1966"/>
                  <a:gd name="T79" fmla="*/ 2806 h 3043"/>
                  <a:gd name="T80" fmla="*/ 581 w 1966"/>
                  <a:gd name="T81" fmla="*/ 2717 h 3043"/>
                  <a:gd name="T82" fmla="*/ 600 w 1966"/>
                  <a:gd name="T83" fmla="*/ 2621 h 3043"/>
                  <a:gd name="T84" fmla="*/ 569 w 1966"/>
                  <a:gd name="T85" fmla="*/ 2530 h 3043"/>
                  <a:gd name="T86" fmla="*/ 599 w 1966"/>
                  <a:gd name="T87" fmla="*/ 2440 h 3043"/>
                  <a:gd name="T88" fmla="*/ 580 w 1966"/>
                  <a:gd name="T89" fmla="*/ 2341 h 3043"/>
                  <a:gd name="T90" fmla="*/ 463 w 1966"/>
                  <a:gd name="T91" fmla="*/ 2200 h 3043"/>
                  <a:gd name="T92" fmla="*/ 419 w 1966"/>
                  <a:gd name="T93" fmla="*/ 2002 h 3043"/>
                  <a:gd name="T94" fmla="*/ 340 w 1966"/>
                  <a:gd name="T95" fmla="*/ 1808 h 3043"/>
                  <a:gd name="T96" fmla="*/ 213 w 1966"/>
                  <a:gd name="T97" fmla="*/ 1615 h 3043"/>
                  <a:gd name="T98" fmla="*/ 88 w 1966"/>
                  <a:gd name="T99" fmla="*/ 1389 h 3043"/>
                  <a:gd name="T100" fmla="*/ 7 w 1966"/>
                  <a:gd name="T101" fmla="*/ 1093 h 3043"/>
                  <a:gd name="T102" fmla="*/ 35 w 1966"/>
                  <a:gd name="T103" fmla="*/ 695 h 3043"/>
                  <a:gd name="T104" fmla="*/ 231 w 1966"/>
                  <a:gd name="T105" fmla="*/ 337 h 3043"/>
                  <a:gd name="T106" fmla="*/ 561 w 1966"/>
                  <a:gd name="T107" fmla="*/ 91 h 3043"/>
                  <a:gd name="T108" fmla="*/ 982 w 1966"/>
                  <a:gd name="T109" fmla="*/ 0 h 3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66" h="3043">
                    <a:moveTo>
                      <a:pt x="982" y="259"/>
                    </a:moveTo>
                    <a:lnTo>
                      <a:pt x="908" y="261"/>
                    </a:lnTo>
                    <a:lnTo>
                      <a:pt x="836" y="273"/>
                    </a:lnTo>
                    <a:lnTo>
                      <a:pt x="767" y="289"/>
                    </a:lnTo>
                    <a:lnTo>
                      <a:pt x="701" y="312"/>
                    </a:lnTo>
                    <a:lnTo>
                      <a:pt x="637" y="341"/>
                    </a:lnTo>
                    <a:lnTo>
                      <a:pt x="576" y="377"/>
                    </a:lnTo>
                    <a:lnTo>
                      <a:pt x="521" y="416"/>
                    </a:lnTo>
                    <a:lnTo>
                      <a:pt x="469" y="460"/>
                    </a:lnTo>
                    <a:lnTo>
                      <a:pt x="422" y="509"/>
                    </a:lnTo>
                    <a:lnTo>
                      <a:pt x="380" y="562"/>
                    </a:lnTo>
                    <a:lnTo>
                      <a:pt x="344" y="619"/>
                    </a:lnTo>
                    <a:lnTo>
                      <a:pt x="314" y="680"/>
                    </a:lnTo>
                    <a:lnTo>
                      <a:pt x="289" y="743"/>
                    </a:lnTo>
                    <a:lnTo>
                      <a:pt x="271" y="809"/>
                    </a:lnTo>
                    <a:lnTo>
                      <a:pt x="260" y="877"/>
                    </a:lnTo>
                    <a:lnTo>
                      <a:pt x="256" y="948"/>
                    </a:lnTo>
                    <a:lnTo>
                      <a:pt x="258" y="1014"/>
                    </a:lnTo>
                    <a:lnTo>
                      <a:pt x="265" y="1074"/>
                    </a:lnTo>
                    <a:lnTo>
                      <a:pt x="273" y="1131"/>
                    </a:lnTo>
                    <a:lnTo>
                      <a:pt x="287" y="1184"/>
                    </a:lnTo>
                    <a:lnTo>
                      <a:pt x="304" y="1235"/>
                    </a:lnTo>
                    <a:lnTo>
                      <a:pt x="321" y="1283"/>
                    </a:lnTo>
                    <a:lnTo>
                      <a:pt x="343" y="1327"/>
                    </a:lnTo>
                    <a:lnTo>
                      <a:pt x="365" y="1371"/>
                    </a:lnTo>
                    <a:lnTo>
                      <a:pt x="390" y="1413"/>
                    </a:lnTo>
                    <a:lnTo>
                      <a:pt x="415" y="1454"/>
                    </a:lnTo>
                    <a:lnTo>
                      <a:pt x="442" y="1494"/>
                    </a:lnTo>
                    <a:lnTo>
                      <a:pt x="469" y="1535"/>
                    </a:lnTo>
                    <a:lnTo>
                      <a:pt x="498" y="1578"/>
                    </a:lnTo>
                    <a:lnTo>
                      <a:pt x="528" y="1623"/>
                    </a:lnTo>
                    <a:lnTo>
                      <a:pt x="557" y="1671"/>
                    </a:lnTo>
                    <a:lnTo>
                      <a:pt x="585" y="1719"/>
                    </a:lnTo>
                    <a:lnTo>
                      <a:pt x="611" y="1771"/>
                    </a:lnTo>
                    <a:lnTo>
                      <a:pt x="634" y="1824"/>
                    </a:lnTo>
                    <a:lnTo>
                      <a:pt x="654" y="1880"/>
                    </a:lnTo>
                    <a:lnTo>
                      <a:pt x="669" y="1939"/>
                    </a:lnTo>
                    <a:lnTo>
                      <a:pt x="680" y="2001"/>
                    </a:lnTo>
                    <a:lnTo>
                      <a:pt x="686" y="2067"/>
                    </a:lnTo>
                    <a:lnTo>
                      <a:pt x="699" y="2081"/>
                    </a:lnTo>
                    <a:lnTo>
                      <a:pt x="719" y="2095"/>
                    </a:lnTo>
                    <a:lnTo>
                      <a:pt x="746" y="2110"/>
                    </a:lnTo>
                    <a:lnTo>
                      <a:pt x="776" y="2125"/>
                    </a:lnTo>
                    <a:lnTo>
                      <a:pt x="810" y="2138"/>
                    </a:lnTo>
                    <a:lnTo>
                      <a:pt x="849" y="2149"/>
                    </a:lnTo>
                    <a:lnTo>
                      <a:pt x="892" y="2159"/>
                    </a:lnTo>
                    <a:lnTo>
                      <a:pt x="935" y="2164"/>
                    </a:lnTo>
                    <a:lnTo>
                      <a:pt x="983" y="2167"/>
                    </a:lnTo>
                    <a:lnTo>
                      <a:pt x="1030" y="2164"/>
                    </a:lnTo>
                    <a:lnTo>
                      <a:pt x="1075" y="2159"/>
                    </a:lnTo>
                    <a:lnTo>
                      <a:pt x="1116" y="2149"/>
                    </a:lnTo>
                    <a:lnTo>
                      <a:pt x="1155" y="2138"/>
                    </a:lnTo>
                    <a:lnTo>
                      <a:pt x="1189" y="2125"/>
                    </a:lnTo>
                    <a:lnTo>
                      <a:pt x="1219" y="2110"/>
                    </a:lnTo>
                    <a:lnTo>
                      <a:pt x="1246" y="2096"/>
                    </a:lnTo>
                    <a:lnTo>
                      <a:pt x="1266" y="2081"/>
                    </a:lnTo>
                    <a:lnTo>
                      <a:pt x="1280" y="2068"/>
                    </a:lnTo>
                    <a:lnTo>
                      <a:pt x="1285" y="2002"/>
                    </a:lnTo>
                    <a:lnTo>
                      <a:pt x="1296" y="1939"/>
                    </a:lnTo>
                    <a:lnTo>
                      <a:pt x="1311" y="1881"/>
                    </a:lnTo>
                    <a:lnTo>
                      <a:pt x="1331" y="1824"/>
                    </a:lnTo>
                    <a:lnTo>
                      <a:pt x="1354" y="1771"/>
                    </a:lnTo>
                    <a:lnTo>
                      <a:pt x="1379" y="1719"/>
                    </a:lnTo>
                    <a:lnTo>
                      <a:pt x="1407" y="1671"/>
                    </a:lnTo>
                    <a:lnTo>
                      <a:pt x="1437" y="1623"/>
                    </a:lnTo>
                    <a:lnTo>
                      <a:pt x="1466" y="1579"/>
                    </a:lnTo>
                    <a:lnTo>
                      <a:pt x="1496" y="1535"/>
                    </a:lnTo>
                    <a:lnTo>
                      <a:pt x="1522" y="1494"/>
                    </a:lnTo>
                    <a:lnTo>
                      <a:pt x="1550" y="1454"/>
                    </a:lnTo>
                    <a:lnTo>
                      <a:pt x="1575" y="1413"/>
                    </a:lnTo>
                    <a:lnTo>
                      <a:pt x="1599" y="1371"/>
                    </a:lnTo>
                    <a:lnTo>
                      <a:pt x="1623" y="1327"/>
                    </a:lnTo>
                    <a:lnTo>
                      <a:pt x="1643" y="1283"/>
                    </a:lnTo>
                    <a:lnTo>
                      <a:pt x="1662" y="1235"/>
                    </a:lnTo>
                    <a:lnTo>
                      <a:pt x="1678" y="1184"/>
                    </a:lnTo>
                    <a:lnTo>
                      <a:pt x="1690" y="1131"/>
                    </a:lnTo>
                    <a:lnTo>
                      <a:pt x="1701" y="1074"/>
                    </a:lnTo>
                    <a:lnTo>
                      <a:pt x="1706" y="1014"/>
                    </a:lnTo>
                    <a:lnTo>
                      <a:pt x="1708" y="948"/>
                    </a:lnTo>
                    <a:lnTo>
                      <a:pt x="1704" y="877"/>
                    </a:lnTo>
                    <a:lnTo>
                      <a:pt x="1693" y="809"/>
                    </a:lnTo>
                    <a:lnTo>
                      <a:pt x="1675" y="743"/>
                    </a:lnTo>
                    <a:lnTo>
                      <a:pt x="1652" y="680"/>
                    </a:lnTo>
                    <a:lnTo>
                      <a:pt x="1620" y="619"/>
                    </a:lnTo>
                    <a:lnTo>
                      <a:pt x="1584" y="562"/>
                    </a:lnTo>
                    <a:lnTo>
                      <a:pt x="1542" y="509"/>
                    </a:lnTo>
                    <a:lnTo>
                      <a:pt x="1496" y="460"/>
                    </a:lnTo>
                    <a:lnTo>
                      <a:pt x="1444" y="416"/>
                    </a:lnTo>
                    <a:lnTo>
                      <a:pt x="1388" y="377"/>
                    </a:lnTo>
                    <a:lnTo>
                      <a:pt x="1329" y="341"/>
                    </a:lnTo>
                    <a:lnTo>
                      <a:pt x="1265" y="312"/>
                    </a:lnTo>
                    <a:lnTo>
                      <a:pt x="1198" y="289"/>
                    </a:lnTo>
                    <a:lnTo>
                      <a:pt x="1129" y="273"/>
                    </a:lnTo>
                    <a:lnTo>
                      <a:pt x="1056" y="261"/>
                    </a:lnTo>
                    <a:lnTo>
                      <a:pt x="982" y="259"/>
                    </a:lnTo>
                    <a:close/>
                    <a:moveTo>
                      <a:pt x="982" y="0"/>
                    </a:moveTo>
                    <a:lnTo>
                      <a:pt x="1072" y="4"/>
                    </a:lnTo>
                    <a:lnTo>
                      <a:pt x="1159" y="15"/>
                    </a:lnTo>
                    <a:lnTo>
                      <a:pt x="1243" y="34"/>
                    </a:lnTo>
                    <a:lnTo>
                      <a:pt x="1325" y="59"/>
                    </a:lnTo>
                    <a:lnTo>
                      <a:pt x="1404" y="91"/>
                    </a:lnTo>
                    <a:lnTo>
                      <a:pt x="1478" y="129"/>
                    </a:lnTo>
                    <a:lnTo>
                      <a:pt x="1550" y="173"/>
                    </a:lnTo>
                    <a:lnTo>
                      <a:pt x="1616" y="222"/>
                    </a:lnTo>
                    <a:lnTo>
                      <a:pt x="1678" y="277"/>
                    </a:lnTo>
                    <a:lnTo>
                      <a:pt x="1734" y="337"/>
                    </a:lnTo>
                    <a:lnTo>
                      <a:pt x="1786" y="401"/>
                    </a:lnTo>
                    <a:lnTo>
                      <a:pt x="1831" y="469"/>
                    </a:lnTo>
                    <a:lnTo>
                      <a:pt x="1871" y="541"/>
                    </a:lnTo>
                    <a:lnTo>
                      <a:pt x="1904" y="617"/>
                    </a:lnTo>
                    <a:lnTo>
                      <a:pt x="1930" y="695"/>
                    </a:lnTo>
                    <a:lnTo>
                      <a:pt x="1949" y="777"/>
                    </a:lnTo>
                    <a:lnTo>
                      <a:pt x="1962" y="862"/>
                    </a:lnTo>
                    <a:lnTo>
                      <a:pt x="1966" y="948"/>
                    </a:lnTo>
                    <a:lnTo>
                      <a:pt x="1963" y="1023"/>
                    </a:lnTo>
                    <a:lnTo>
                      <a:pt x="1957" y="1093"/>
                    </a:lnTo>
                    <a:lnTo>
                      <a:pt x="1947" y="1160"/>
                    </a:lnTo>
                    <a:lnTo>
                      <a:pt x="1934" y="1224"/>
                    </a:lnTo>
                    <a:lnTo>
                      <a:pt x="1918" y="1282"/>
                    </a:lnTo>
                    <a:lnTo>
                      <a:pt x="1899" y="1337"/>
                    </a:lnTo>
                    <a:lnTo>
                      <a:pt x="1878" y="1390"/>
                    </a:lnTo>
                    <a:lnTo>
                      <a:pt x="1855" y="1440"/>
                    </a:lnTo>
                    <a:lnTo>
                      <a:pt x="1830" y="1487"/>
                    </a:lnTo>
                    <a:lnTo>
                      <a:pt x="1805" y="1532"/>
                    </a:lnTo>
                    <a:lnTo>
                      <a:pt x="1778" y="1575"/>
                    </a:lnTo>
                    <a:lnTo>
                      <a:pt x="1752" y="1615"/>
                    </a:lnTo>
                    <a:lnTo>
                      <a:pt x="1724" y="1656"/>
                    </a:lnTo>
                    <a:lnTo>
                      <a:pt x="1698" y="1695"/>
                    </a:lnTo>
                    <a:lnTo>
                      <a:pt x="1673" y="1733"/>
                    </a:lnTo>
                    <a:lnTo>
                      <a:pt x="1648" y="1771"/>
                    </a:lnTo>
                    <a:lnTo>
                      <a:pt x="1625" y="1808"/>
                    </a:lnTo>
                    <a:lnTo>
                      <a:pt x="1604" y="1846"/>
                    </a:lnTo>
                    <a:lnTo>
                      <a:pt x="1585" y="1883"/>
                    </a:lnTo>
                    <a:lnTo>
                      <a:pt x="1569" y="1923"/>
                    </a:lnTo>
                    <a:lnTo>
                      <a:pt x="1556" y="1962"/>
                    </a:lnTo>
                    <a:lnTo>
                      <a:pt x="1546" y="2002"/>
                    </a:lnTo>
                    <a:lnTo>
                      <a:pt x="1540" y="2045"/>
                    </a:lnTo>
                    <a:lnTo>
                      <a:pt x="1537" y="2090"/>
                    </a:lnTo>
                    <a:lnTo>
                      <a:pt x="1533" y="2127"/>
                    </a:lnTo>
                    <a:lnTo>
                      <a:pt x="1522" y="2164"/>
                    </a:lnTo>
                    <a:lnTo>
                      <a:pt x="1503" y="2200"/>
                    </a:lnTo>
                    <a:lnTo>
                      <a:pt x="1478" y="2232"/>
                    </a:lnTo>
                    <a:lnTo>
                      <a:pt x="1447" y="2264"/>
                    </a:lnTo>
                    <a:lnTo>
                      <a:pt x="1410" y="2294"/>
                    </a:lnTo>
                    <a:lnTo>
                      <a:pt x="1370" y="2322"/>
                    </a:lnTo>
                    <a:lnTo>
                      <a:pt x="1389" y="2341"/>
                    </a:lnTo>
                    <a:lnTo>
                      <a:pt x="1402" y="2360"/>
                    </a:lnTo>
                    <a:lnTo>
                      <a:pt x="1405" y="2382"/>
                    </a:lnTo>
                    <a:lnTo>
                      <a:pt x="1402" y="2401"/>
                    </a:lnTo>
                    <a:lnTo>
                      <a:pt x="1392" y="2420"/>
                    </a:lnTo>
                    <a:lnTo>
                      <a:pt x="1374" y="2437"/>
                    </a:lnTo>
                    <a:lnTo>
                      <a:pt x="1351" y="2455"/>
                    </a:lnTo>
                    <a:lnTo>
                      <a:pt x="1375" y="2471"/>
                    </a:lnTo>
                    <a:lnTo>
                      <a:pt x="1394" y="2490"/>
                    </a:lnTo>
                    <a:lnTo>
                      <a:pt x="1405" y="2509"/>
                    </a:lnTo>
                    <a:lnTo>
                      <a:pt x="1409" y="2530"/>
                    </a:lnTo>
                    <a:lnTo>
                      <a:pt x="1405" y="2550"/>
                    </a:lnTo>
                    <a:lnTo>
                      <a:pt x="1394" y="2569"/>
                    </a:lnTo>
                    <a:lnTo>
                      <a:pt x="1376" y="2588"/>
                    </a:lnTo>
                    <a:lnTo>
                      <a:pt x="1353" y="2604"/>
                    </a:lnTo>
                    <a:lnTo>
                      <a:pt x="1376" y="2622"/>
                    </a:lnTo>
                    <a:lnTo>
                      <a:pt x="1394" y="2640"/>
                    </a:lnTo>
                    <a:lnTo>
                      <a:pt x="1404" y="2658"/>
                    </a:lnTo>
                    <a:lnTo>
                      <a:pt x="1408" y="2679"/>
                    </a:lnTo>
                    <a:lnTo>
                      <a:pt x="1404" y="2699"/>
                    </a:lnTo>
                    <a:lnTo>
                      <a:pt x="1394" y="2717"/>
                    </a:lnTo>
                    <a:lnTo>
                      <a:pt x="1376" y="2736"/>
                    </a:lnTo>
                    <a:lnTo>
                      <a:pt x="1353" y="2752"/>
                    </a:lnTo>
                    <a:lnTo>
                      <a:pt x="1324" y="2767"/>
                    </a:lnTo>
                    <a:lnTo>
                      <a:pt x="1340" y="2786"/>
                    </a:lnTo>
                    <a:lnTo>
                      <a:pt x="1350" y="2806"/>
                    </a:lnTo>
                    <a:lnTo>
                      <a:pt x="1354" y="2827"/>
                    </a:lnTo>
                    <a:lnTo>
                      <a:pt x="1350" y="2848"/>
                    </a:lnTo>
                    <a:lnTo>
                      <a:pt x="1340" y="2868"/>
                    </a:lnTo>
                    <a:lnTo>
                      <a:pt x="1324" y="2886"/>
                    </a:lnTo>
                    <a:lnTo>
                      <a:pt x="1301" y="2904"/>
                    </a:lnTo>
                    <a:lnTo>
                      <a:pt x="1272" y="2920"/>
                    </a:lnTo>
                    <a:lnTo>
                      <a:pt x="1240" y="2934"/>
                    </a:lnTo>
                    <a:lnTo>
                      <a:pt x="1202" y="2947"/>
                    </a:lnTo>
                    <a:lnTo>
                      <a:pt x="1160" y="2958"/>
                    </a:lnTo>
                    <a:lnTo>
                      <a:pt x="1115" y="2966"/>
                    </a:lnTo>
                    <a:lnTo>
                      <a:pt x="1099" y="2991"/>
                    </a:lnTo>
                    <a:lnTo>
                      <a:pt x="1076" y="3012"/>
                    </a:lnTo>
                    <a:lnTo>
                      <a:pt x="1049" y="3029"/>
                    </a:lnTo>
                    <a:lnTo>
                      <a:pt x="1018" y="3039"/>
                    </a:lnTo>
                    <a:lnTo>
                      <a:pt x="986" y="3043"/>
                    </a:lnTo>
                    <a:lnTo>
                      <a:pt x="952" y="3039"/>
                    </a:lnTo>
                    <a:lnTo>
                      <a:pt x="922" y="3029"/>
                    </a:lnTo>
                    <a:lnTo>
                      <a:pt x="894" y="3012"/>
                    </a:lnTo>
                    <a:lnTo>
                      <a:pt x="871" y="2991"/>
                    </a:lnTo>
                    <a:lnTo>
                      <a:pt x="855" y="2966"/>
                    </a:lnTo>
                    <a:lnTo>
                      <a:pt x="805" y="2956"/>
                    </a:lnTo>
                    <a:lnTo>
                      <a:pt x="760" y="2944"/>
                    </a:lnTo>
                    <a:lnTo>
                      <a:pt x="719" y="2929"/>
                    </a:lnTo>
                    <a:lnTo>
                      <a:pt x="686" y="2911"/>
                    </a:lnTo>
                    <a:lnTo>
                      <a:pt x="657" y="2892"/>
                    </a:lnTo>
                    <a:lnTo>
                      <a:pt x="637" y="2872"/>
                    </a:lnTo>
                    <a:lnTo>
                      <a:pt x="623" y="2851"/>
                    </a:lnTo>
                    <a:lnTo>
                      <a:pt x="619" y="2827"/>
                    </a:lnTo>
                    <a:lnTo>
                      <a:pt x="623" y="2806"/>
                    </a:lnTo>
                    <a:lnTo>
                      <a:pt x="633" y="2786"/>
                    </a:lnTo>
                    <a:lnTo>
                      <a:pt x="650" y="2767"/>
                    </a:lnTo>
                    <a:lnTo>
                      <a:pt x="621" y="2751"/>
                    </a:lnTo>
                    <a:lnTo>
                      <a:pt x="599" y="2734"/>
                    </a:lnTo>
                    <a:lnTo>
                      <a:pt x="581" y="2717"/>
                    </a:lnTo>
                    <a:lnTo>
                      <a:pt x="571" y="2698"/>
                    </a:lnTo>
                    <a:lnTo>
                      <a:pt x="567" y="2679"/>
                    </a:lnTo>
                    <a:lnTo>
                      <a:pt x="571" y="2658"/>
                    </a:lnTo>
                    <a:lnTo>
                      <a:pt x="582" y="2640"/>
                    </a:lnTo>
                    <a:lnTo>
                      <a:pt x="600" y="2621"/>
                    </a:lnTo>
                    <a:lnTo>
                      <a:pt x="624" y="2604"/>
                    </a:lnTo>
                    <a:lnTo>
                      <a:pt x="601" y="2586"/>
                    </a:lnTo>
                    <a:lnTo>
                      <a:pt x="584" y="2569"/>
                    </a:lnTo>
                    <a:lnTo>
                      <a:pt x="572" y="2550"/>
                    </a:lnTo>
                    <a:lnTo>
                      <a:pt x="569" y="2530"/>
                    </a:lnTo>
                    <a:lnTo>
                      <a:pt x="572" y="2511"/>
                    </a:lnTo>
                    <a:lnTo>
                      <a:pt x="582" y="2492"/>
                    </a:lnTo>
                    <a:lnTo>
                      <a:pt x="600" y="2474"/>
                    </a:lnTo>
                    <a:lnTo>
                      <a:pt x="623" y="2456"/>
                    </a:lnTo>
                    <a:lnTo>
                      <a:pt x="599" y="2440"/>
                    </a:lnTo>
                    <a:lnTo>
                      <a:pt x="580" y="2421"/>
                    </a:lnTo>
                    <a:lnTo>
                      <a:pt x="569" y="2402"/>
                    </a:lnTo>
                    <a:lnTo>
                      <a:pt x="565" y="2382"/>
                    </a:lnTo>
                    <a:lnTo>
                      <a:pt x="569" y="2361"/>
                    </a:lnTo>
                    <a:lnTo>
                      <a:pt x="580" y="2341"/>
                    </a:lnTo>
                    <a:lnTo>
                      <a:pt x="598" y="2323"/>
                    </a:lnTo>
                    <a:lnTo>
                      <a:pt x="556" y="2296"/>
                    </a:lnTo>
                    <a:lnTo>
                      <a:pt x="520" y="2265"/>
                    </a:lnTo>
                    <a:lnTo>
                      <a:pt x="488" y="2234"/>
                    </a:lnTo>
                    <a:lnTo>
                      <a:pt x="463" y="2200"/>
                    </a:lnTo>
                    <a:lnTo>
                      <a:pt x="444" y="2164"/>
                    </a:lnTo>
                    <a:lnTo>
                      <a:pt x="432" y="2127"/>
                    </a:lnTo>
                    <a:lnTo>
                      <a:pt x="428" y="2090"/>
                    </a:lnTo>
                    <a:lnTo>
                      <a:pt x="425" y="2045"/>
                    </a:lnTo>
                    <a:lnTo>
                      <a:pt x="419" y="2002"/>
                    </a:lnTo>
                    <a:lnTo>
                      <a:pt x="409" y="1962"/>
                    </a:lnTo>
                    <a:lnTo>
                      <a:pt x="397" y="1923"/>
                    </a:lnTo>
                    <a:lnTo>
                      <a:pt x="380" y="1883"/>
                    </a:lnTo>
                    <a:lnTo>
                      <a:pt x="361" y="1846"/>
                    </a:lnTo>
                    <a:lnTo>
                      <a:pt x="340" y="1808"/>
                    </a:lnTo>
                    <a:lnTo>
                      <a:pt x="317" y="1771"/>
                    </a:lnTo>
                    <a:lnTo>
                      <a:pt x="292" y="1733"/>
                    </a:lnTo>
                    <a:lnTo>
                      <a:pt x="267" y="1695"/>
                    </a:lnTo>
                    <a:lnTo>
                      <a:pt x="241" y="1656"/>
                    </a:lnTo>
                    <a:lnTo>
                      <a:pt x="213" y="1615"/>
                    </a:lnTo>
                    <a:lnTo>
                      <a:pt x="187" y="1575"/>
                    </a:lnTo>
                    <a:lnTo>
                      <a:pt x="160" y="1532"/>
                    </a:lnTo>
                    <a:lnTo>
                      <a:pt x="135" y="1487"/>
                    </a:lnTo>
                    <a:lnTo>
                      <a:pt x="110" y="1440"/>
                    </a:lnTo>
                    <a:lnTo>
                      <a:pt x="88" y="1389"/>
                    </a:lnTo>
                    <a:lnTo>
                      <a:pt x="66" y="1337"/>
                    </a:lnTo>
                    <a:lnTo>
                      <a:pt x="47" y="1282"/>
                    </a:lnTo>
                    <a:lnTo>
                      <a:pt x="31" y="1222"/>
                    </a:lnTo>
                    <a:lnTo>
                      <a:pt x="17" y="1160"/>
                    </a:lnTo>
                    <a:lnTo>
                      <a:pt x="7" y="1093"/>
                    </a:lnTo>
                    <a:lnTo>
                      <a:pt x="1" y="1023"/>
                    </a:lnTo>
                    <a:lnTo>
                      <a:pt x="0" y="948"/>
                    </a:lnTo>
                    <a:lnTo>
                      <a:pt x="3" y="861"/>
                    </a:lnTo>
                    <a:lnTo>
                      <a:pt x="15" y="777"/>
                    </a:lnTo>
                    <a:lnTo>
                      <a:pt x="35" y="695"/>
                    </a:lnTo>
                    <a:lnTo>
                      <a:pt x="61" y="617"/>
                    </a:lnTo>
                    <a:lnTo>
                      <a:pt x="94" y="541"/>
                    </a:lnTo>
                    <a:lnTo>
                      <a:pt x="134" y="469"/>
                    </a:lnTo>
                    <a:lnTo>
                      <a:pt x="179" y="401"/>
                    </a:lnTo>
                    <a:lnTo>
                      <a:pt x="231" y="337"/>
                    </a:lnTo>
                    <a:lnTo>
                      <a:pt x="287" y="277"/>
                    </a:lnTo>
                    <a:lnTo>
                      <a:pt x="349" y="222"/>
                    </a:lnTo>
                    <a:lnTo>
                      <a:pt x="415" y="173"/>
                    </a:lnTo>
                    <a:lnTo>
                      <a:pt x="486" y="129"/>
                    </a:lnTo>
                    <a:lnTo>
                      <a:pt x="561" y="91"/>
                    </a:lnTo>
                    <a:lnTo>
                      <a:pt x="639" y="59"/>
                    </a:lnTo>
                    <a:lnTo>
                      <a:pt x="721" y="34"/>
                    </a:lnTo>
                    <a:lnTo>
                      <a:pt x="806" y="15"/>
                    </a:lnTo>
                    <a:lnTo>
                      <a:pt x="893" y="4"/>
                    </a:lnTo>
                    <a:lnTo>
                      <a:pt x="982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7"/>
              <p:cNvSpPr>
                <a:spLocks/>
              </p:cNvSpPr>
              <p:nvPr/>
            </p:nvSpPr>
            <p:spPr bwMode="auto">
              <a:xfrm>
                <a:off x="1338" y="511"/>
                <a:ext cx="65" cy="162"/>
              </a:xfrm>
              <a:custGeom>
                <a:avLst/>
                <a:gdLst>
                  <a:gd name="T0" fmla="*/ 128 w 257"/>
                  <a:gd name="T1" fmla="*/ 0 h 647"/>
                  <a:gd name="T2" fmla="*/ 128 w 257"/>
                  <a:gd name="T3" fmla="*/ 0 h 647"/>
                  <a:gd name="T4" fmla="*/ 154 w 257"/>
                  <a:gd name="T5" fmla="*/ 4 h 647"/>
                  <a:gd name="T6" fmla="*/ 178 w 257"/>
                  <a:gd name="T7" fmla="*/ 14 h 647"/>
                  <a:gd name="T8" fmla="*/ 200 w 257"/>
                  <a:gd name="T9" fmla="*/ 29 h 647"/>
                  <a:gd name="T10" fmla="*/ 220 w 257"/>
                  <a:gd name="T11" fmla="*/ 51 h 647"/>
                  <a:gd name="T12" fmla="*/ 235 w 257"/>
                  <a:gd name="T13" fmla="*/ 76 h 647"/>
                  <a:gd name="T14" fmla="*/ 247 w 257"/>
                  <a:gd name="T15" fmla="*/ 105 h 647"/>
                  <a:gd name="T16" fmla="*/ 255 w 257"/>
                  <a:gd name="T17" fmla="*/ 137 h 647"/>
                  <a:gd name="T18" fmla="*/ 257 w 257"/>
                  <a:gd name="T19" fmla="*/ 171 h 647"/>
                  <a:gd name="T20" fmla="*/ 257 w 257"/>
                  <a:gd name="T21" fmla="*/ 477 h 647"/>
                  <a:gd name="T22" fmla="*/ 255 w 257"/>
                  <a:gd name="T23" fmla="*/ 511 h 647"/>
                  <a:gd name="T24" fmla="*/ 247 w 257"/>
                  <a:gd name="T25" fmla="*/ 542 h 647"/>
                  <a:gd name="T26" fmla="*/ 235 w 257"/>
                  <a:gd name="T27" fmla="*/ 571 h 647"/>
                  <a:gd name="T28" fmla="*/ 220 w 257"/>
                  <a:gd name="T29" fmla="*/ 597 h 647"/>
                  <a:gd name="T30" fmla="*/ 200 w 257"/>
                  <a:gd name="T31" fmla="*/ 618 h 647"/>
                  <a:gd name="T32" fmla="*/ 178 w 257"/>
                  <a:gd name="T33" fmla="*/ 633 h 647"/>
                  <a:gd name="T34" fmla="*/ 154 w 257"/>
                  <a:gd name="T35" fmla="*/ 643 h 647"/>
                  <a:gd name="T36" fmla="*/ 128 w 257"/>
                  <a:gd name="T37" fmla="*/ 647 h 647"/>
                  <a:gd name="T38" fmla="*/ 103 w 257"/>
                  <a:gd name="T39" fmla="*/ 643 h 647"/>
                  <a:gd name="T40" fmla="*/ 79 w 257"/>
                  <a:gd name="T41" fmla="*/ 633 h 647"/>
                  <a:gd name="T42" fmla="*/ 56 w 257"/>
                  <a:gd name="T43" fmla="*/ 618 h 647"/>
                  <a:gd name="T44" fmla="*/ 38 w 257"/>
                  <a:gd name="T45" fmla="*/ 597 h 647"/>
                  <a:gd name="T46" fmla="*/ 21 w 257"/>
                  <a:gd name="T47" fmla="*/ 571 h 647"/>
                  <a:gd name="T48" fmla="*/ 10 w 257"/>
                  <a:gd name="T49" fmla="*/ 542 h 647"/>
                  <a:gd name="T50" fmla="*/ 2 w 257"/>
                  <a:gd name="T51" fmla="*/ 511 h 647"/>
                  <a:gd name="T52" fmla="*/ 0 w 257"/>
                  <a:gd name="T53" fmla="*/ 477 h 647"/>
                  <a:gd name="T54" fmla="*/ 0 w 257"/>
                  <a:gd name="T55" fmla="*/ 171 h 647"/>
                  <a:gd name="T56" fmla="*/ 2 w 257"/>
                  <a:gd name="T57" fmla="*/ 137 h 647"/>
                  <a:gd name="T58" fmla="*/ 10 w 257"/>
                  <a:gd name="T59" fmla="*/ 105 h 647"/>
                  <a:gd name="T60" fmla="*/ 21 w 257"/>
                  <a:gd name="T61" fmla="*/ 76 h 647"/>
                  <a:gd name="T62" fmla="*/ 38 w 257"/>
                  <a:gd name="T63" fmla="*/ 51 h 647"/>
                  <a:gd name="T64" fmla="*/ 56 w 257"/>
                  <a:gd name="T65" fmla="*/ 29 h 647"/>
                  <a:gd name="T66" fmla="*/ 79 w 257"/>
                  <a:gd name="T67" fmla="*/ 14 h 647"/>
                  <a:gd name="T68" fmla="*/ 103 w 257"/>
                  <a:gd name="T69" fmla="*/ 4 h 647"/>
                  <a:gd name="T70" fmla="*/ 128 w 257"/>
                  <a:gd name="T71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7" h="647">
                    <a:moveTo>
                      <a:pt x="128" y="0"/>
                    </a:moveTo>
                    <a:lnTo>
                      <a:pt x="128" y="0"/>
                    </a:lnTo>
                    <a:lnTo>
                      <a:pt x="154" y="4"/>
                    </a:lnTo>
                    <a:lnTo>
                      <a:pt x="178" y="14"/>
                    </a:lnTo>
                    <a:lnTo>
                      <a:pt x="200" y="29"/>
                    </a:lnTo>
                    <a:lnTo>
                      <a:pt x="220" y="51"/>
                    </a:lnTo>
                    <a:lnTo>
                      <a:pt x="235" y="76"/>
                    </a:lnTo>
                    <a:lnTo>
                      <a:pt x="247" y="105"/>
                    </a:lnTo>
                    <a:lnTo>
                      <a:pt x="255" y="137"/>
                    </a:lnTo>
                    <a:lnTo>
                      <a:pt x="257" y="171"/>
                    </a:lnTo>
                    <a:lnTo>
                      <a:pt x="257" y="477"/>
                    </a:lnTo>
                    <a:lnTo>
                      <a:pt x="255" y="511"/>
                    </a:lnTo>
                    <a:lnTo>
                      <a:pt x="247" y="542"/>
                    </a:lnTo>
                    <a:lnTo>
                      <a:pt x="235" y="571"/>
                    </a:lnTo>
                    <a:lnTo>
                      <a:pt x="220" y="597"/>
                    </a:lnTo>
                    <a:lnTo>
                      <a:pt x="200" y="618"/>
                    </a:lnTo>
                    <a:lnTo>
                      <a:pt x="178" y="633"/>
                    </a:lnTo>
                    <a:lnTo>
                      <a:pt x="154" y="643"/>
                    </a:lnTo>
                    <a:lnTo>
                      <a:pt x="128" y="647"/>
                    </a:lnTo>
                    <a:lnTo>
                      <a:pt x="103" y="643"/>
                    </a:lnTo>
                    <a:lnTo>
                      <a:pt x="79" y="633"/>
                    </a:lnTo>
                    <a:lnTo>
                      <a:pt x="56" y="618"/>
                    </a:lnTo>
                    <a:lnTo>
                      <a:pt x="38" y="597"/>
                    </a:lnTo>
                    <a:lnTo>
                      <a:pt x="21" y="571"/>
                    </a:lnTo>
                    <a:lnTo>
                      <a:pt x="10" y="542"/>
                    </a:lnTo>
                    <a:lnTo>
                      <a:pt x="2" y="511"/>
                    </a:lnTo>
                    <a:lnTo>
                      <a:pt x="0" y="477"/>
                    </a:lnTo>
                    <a:lnTo>
                      <a:pt x="0" y="171"/>
                    </a:lnTo>
                    <a:lnTo>
                      <a:pt x="2" y="137"/>
                    </a:lnTo>
                    <a:lnTo>
                      <a:pt x="10" y="105"/>
                    </a:lnTo>
                    <a:lnTo>
                      <a:pt x="21" y="76"/>
                    </a:lnTo>
                    <a:lnTo>
                      <a:pt x="38" y="51"/>
                    </a:lnTo>
                    <a:lnTo>
                      <a:pt x="56" y="29"/>
                    </a:lnTo>
                    <a:lnTo>
                      <a:pt x="79" y="14"/>
                    </a:lnTo>
                    <a:lnTo>
                      <a:pt x="103" y="4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1111" y="574"/>
                <a:ext cx="108" cy="146"/>
              </a:xfrm>
              <a:custGeom>
                <a:avLst/>
                <a:gdLst>
                  <a:gd name="T0" fmla="*/ 104 w 431"/>
                  <a:gd name="T1" fmla="*/ 0 h 586"/>
                  <a:gd name="T2" fmla="*/ 132 w 431"/>
                  <a:gd name="T3" fmla="*/ 2 h 586"/>
                  <a:gd name="T4" fmla="*/ 158 w 431"/>
                  <a:gd name="T5" fmla="*/ 10 h 586"/>
                  <a:gd name="T6" fmla="*/ 185 w 431"/>
                  <a:gd name="T7" fmla="*/ 25 h 586"/>
                  <a:gd name="T8" fmla="*/ 210 w 431"/>
                  <a:gd name="T9" fmla="*/ 44 h 586"/>
                  <a:gd name="T10" fmla="*/ 232 w 431"/>
                  <a:gd name="T11" fmla="*/ 68 h 586"/>
                  <a:gd name="T12" fmla="*/ 251 w 431"/>
                  <a:gd name="T13" fmla="*/ 96 h 586"/>
                  <a:gd name="T14" fmla="*/ 402 w 431"/>
                  <a:gd name="T15" fmla="*/ 360 h 586"/>
                  <a:gd name="T16" fmla="*/ 416 w 431"/>
                  <a:gd name="T17" fmla="*/ 388 h 586"/>
                  <a:gd name="T18" fmla="*/ 424 w 431"/>
                  <a:gd name="T19" fmla="*/ 416 h 586"/>
                  <a:gd name="T20" fmla="*/ 429 w 431"/>
                  <a:gd name="T21" fmla="*/ 443 h 586"/>
                  <a:gd name="T22" fmla="*/ 431 w 431"/>
                  <a:gd name="T23" fmla="*/ 471 h 586"/>
                  <a:gd name="T24" fmla="*/ 428 w 431"/>
                  <a:gd name="T25" fmla="*/ 496 h 586"/>
                  <a:gd name="T26" fmla="*/ 421 w 431"/>
                  <a:gd name="T27" fmla="*/ 520 h 586"/>
                  <a:gd name="T28" fmla="*/ 409 w 431"/>
                  <a:gd name="T29" fmla="*/ 541 h 586"/>
                  <a:gd name="T30" fmla="*/ 394 w 431"/>
                  <a:gd name="T31" fmla="*/ 560 h 586"/>
                  <a:gd name="T32" fmla="*/ 375 w 431"/>
                  <a:gd name="T33" fmla="*/ 574 h 586"/>
                  <a:gd name="T34" fmla="*/ 352 w 431"/>
                  <a:gd name="T35" fmla="*/ 584 h 586"/>
                  <a:gd name="T36" fmla="*/ 326 w 431"/>
                  <a:gd name="T37" fmla="*/ 586 h 586"/>
                  <a:gd name="T38" fmla="*/ 299 w 431"/>
                  <a:gd name="T39" fmla="*/ 584 h 586"/>
                  <a:gd name="T40" fmla="*/ 272 w 431"/>
                  <a:gd name="T41" fmla="*/ 575 h 586"/>
                  <a:gd name="T42" fmla="*/ 246 w 431"/>
                  <a:gd name="T43" fmla="*/ 561 h 586"/>
                  <a:gd name="T44" fmla="*/ 221 w 431"/>
                  <a:gd name="T45" fmla="*/ 542 h 586"/>
                  <a:gd name="T46" fmla="*/ 198 w 431"/>
                  <a:gd name="T47" fmla="*/ 518 h 586"/>
                  <a:gd name="T48" fmla="*/ 179 w 431"/>
                  <a:gd name="T49" fmla="*/ 490 h 586"/>
                  <a:gd name="T50" fmla="*/ 27 w 431"/>
                  <a:gd name="T51" fmla="*/ 226 h 586"/>
                  <a:gd name="T52" fmla="*/ 15 w 431"/>
                  <a:gd name="T53" fmla="*/ 198 h 586"/>
                  <a:gd name="T54" fmla="*/ 5 w 431"/>
                  <a:gd name="T55" fmla="*/ 170 h 586"/>
                  <a:gd name="T56" fmla="*/ 0 w 431"/>
                  <a:gd name="T57" fmla="*/ 142 h 586"/>
                  <a:gd name="T58" fmla="*/ 0 w 431"/>
                  <a:gd name="T59" fmla="*/ 115 h 586"/>
                  <a:gd name="T60" fmla="*/ 2 w 431"/>
                  <a:gd name="T61" fmla="*/ 89 h 586"/>
                  <a:gd name="T62" fmla="*/ 10 w 431"/>
                  <a:gd name="T63" fmla="*/ 65 h 586"/>
                  <a:gd name="T64" fmla="*/ 21 w 431"/>
                  <a:gd name="T65" fmla="*/ 44 h 586"/>
                  <a:gd name="T66" fmla="*/ 36 w 431"/>
                  <a:gd name="T67" fmla="*/ 26 h 586"/>
                  <a:gd name="T68" fmla="*/ 54 w 431"/>
                  <a:gd name="T69" fmla="*/ 12 h 586"/>
                  <a:gd name="T70" fmla="*/ 79 w 431"/>
                  <a:gd name="T71" fmla="*/ 2 h 586"/>
                  <a:gd name="T72" fmla="*/ 104 w 431"/>
                  <a:gd name="T73" fmla="*/ 0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1" h="586">
                    <a:moveTo>
                      <a:pt x="104" y="0"/>
                    </a:moveTo>
                    <a:lnTo>
                      <a:pt x="132" y="2"/>
                    </a:lnTo>
                    <a:lnTo>
                      <a:pt x="158" y="10"/>
                    </a:lnTo>
                    <a:lnTo>
                      <a:pt x="185" y="25"/>
                    </a:lnTo>
                    <a:lnTo>
                      <a:pt x="210" y="44"/>
                    </a:lnTo>
                    <a:lnTo>
                      <a:pt x="232" y="68"/>
                    </a:lnTo>
                    <a:lnTo>
                      <a:pt x="251" y="96"/>
                    </a:lnTo>
                    <a:lnTo>
                      <a:pt x="402" y="360"/>
                    </a:lnTo>
                    <a:lnTo>
                      <a:pt x="416" y="388"/>
                    </a:lnTo>
                    <a:lnTo>
                      <a:pt x="424" y="416"/>
                    </a:lnTo>
                    <a:lnTo>
                      <a:pt x="429" y="443"/>
                    </a:lnTo>
                    <a:lnTo>
                      <a:pt x="431" y="471"/>
                    </a:lnTo>
                    <a:lnTo>
                      <a:pt x="428" y="496"/>
                    </a:lnTo>
                    <a:lnTo>
                      <a:pt x="421" y="520"/>
                    </a:lnTo>
                    <a:lnTo>
                      <a:pt x="409" y="541"/>
                    </a:lnTo>
                    <a:lnTo>
                      <a:pt x="394" y="560"/>
                    </a:lnTo>
                    <a:lnTo>
                      <a:pt x="375" y="574"/>
                    </a:lnTo>
                    <a:lnTo>
                      <a:pt x="352" y="584"/>
                    </a:lnTo>
                    <a:lnTo>
                      <a:pt x="326" y="586"/>
                    </a:lnTo>
                    <a:lnTo>
                      <a:pt x="299" y="584"/>
                    </a:lnTo>
                    <a:lnTo>
                      <a:pt x="272" y="575"/>
                    </a:lnTo>
                    <a:lnTo>
                      <a:pt x="246" y="561"/>
                    </a:lnTo>
                    <a:lnTo>
                      <a:pt x="221" y="542"/>
                    </a:lnTo>
                    <a:lnTo>
                      <a:pt x="198" y="518"/>
                    </a:lnTo>
                    <a:lnTo>
                      <a:pt x="179" y="490"/>
                    </a:lnTo>
                    <a:lnTo>
                      <a:pt x="27" y="226"/>
                    </a:lnTo>
                    <a:lnTo>
                      <a:pt x="15" y="198"/>
                    </a:lnTo>
                    <a:lnTo>
                      <a:pt x="5" y="170"/>
                    </a:lnTo>
                    <a:lnTo>
                      <a:pt x="0" y="142"/>
                    </a:lnTo>
                    <a:lnTo>
                      <a:pt x="0" y="115"/>
                    </a:lnTo>
                    <a:lnTo>
                      <a:pt x="2" y="89"/>
                    </a:lnTo>
                    <a:lnTo>
                      <a:pt x="10" y="65"/>
                    </a:lnTo>
                    <a:lnTo>
                      <a:pt x="21" y="44"/>
                    </a:lnTo>
                    <a:lnTo>
                      <a:pt x="36" y="26"/>
                    </a:lnTo>
                    <a:lnTo>
                      <a:pt x="54" y="12"/>
                    </a:lnTo>
                    <a:lnTo>
                      <a:pt x="79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942" y="744"/>
                <a:ext cx="146" cy="108"/>
              </a:xfrm>
              <a:custGeom>
                <a:avLst/>
                <a:gdLst>
                  <a:gd name="T0" fmla="*/ 115 w 584"/>
                  <a:gd name="T1" fmla="*/ 0 h 433"/>
                  <a:gd name="T2" fmla="*/ 142 w 584"/>
                  <a:gd name="T3" fmla="*/ 1 h 433"/>
                  <a:gd name="T4" fmla="*/ 169 w 584"/>
                  <a:gd name="T5" fmla="*/ 6 h 433"/>
                  <a:gd name="T6" fmla="*/ 198 w 584"/>
                  <a:gd name="T7" fmla="*/ 15 h 433"/>
                  <a:gd name="T8" fmla="*/ 225 w 584"/>
                  <a:gd name="T9" fmla="*/ 29 h 433"/>
                  <a:gd name="T10" fmla="*/ 487 w 584"/>
                  <a:gd name="T11" fmla="*/ 181 h 433"/>
                  <a:gd name="T12" fmla="*/ 516 w 584"/>
                  <a:gd name="T13" fmla="*/ 201 h 433"/>
                  <a:gd name="T14" fmla="*/ 540 w 584"/>
                  <a:gd name="T15" fmla="*/ 224 h 433"/>
                  <a:gd name="T16" fmla="*/ 559 w 584"/>
                  <a:gd name="T17" fmla="*/ 248 h 433"/>
                  <a:gd name="T18" fmla="*/ 573 w 584"/>
                  <a:gd name="T19" fmla="*/ 274 h 433"/>
                  <a:gd name="T20" fmla="*/ 581 w 584"/>
                  <a:gd name="T21" fmla="*/ 302 h 433"/>
                  <a:gd name="T22" fmla="*/ 584 w 584"/>
                  <a:gd name="T23" fmla="*/ 328 h 433"/>
                  <a:gd name="T24" fmla="*/ 580 w 584"/>
                  <a:gd name="T25" fmla="*/ 354 h 433"/>
                  <a:gd name="T26" fmla="*/ 570 w 584"/>
                  <a:gd name="T27" fmla="*/ 379 h 433"/>
                  <a:gd name="T28" fmla="*/ 556 w 584"/>
                  <a:gd name="T29" fmla="*/ 398 h 433"/>
                  <a:gd name="T30" fmla="*/ 539 w 584"/>
                  <a:gd name="T31" fmla="*/ 412 h 433"/>
                  <a:gd name="T32" fmla="*/ 517 w 584"/>
                  <a:gd name="T33" fmla="*/ 423 h 433"/>
                  <a:gd name="T34" fmla="*/ 495 w 584"/>
                  <a:gd name="T35" fmla="*/ 431 h 433"/>
                  <a:gd name="T36" fmla="*/ 468 w 584"/>
                  <a:gd name="T37" fmla="*/ 433 h 433"/>
                  <a:gd name="T38" fmla="*/ 442 w 584"/>
                  <a:gd name="T39" fmla="*/ 433 h 433"/>
                  <a:gd name="T40" fmla="*/ 414 w 584"/>
                  <a:gd name="T41" fmla="*/ 428 h 433"/>
                  <a:gd name="T42" fmla="*/ 387 w 584"/>
                  <a:gd name="T43" fmla="*/ 418 h 433"/>
                  <a:gd name="T44" fmla="*/ 359 w 584"/>
                  <a:gd name="T45" fmla="*/ 406 h 433"/>
                  <a:gd name="T46" fmla="*/ 96 w 584"/>
                  <a:gd name="T47" fmla="*/ 253 h 433"/>
                  <a:gd name="T48" fmla="*/ 68 w 584"/>
                  <a:gd name="T49" fmla="*/ 234 h 433"/>
                  <a:gd name="T50" fmla="*/ 44 w 584"/>
                  <a:gd name="T51" fmla="*/ 211 h 433"/>
                  <a:gd name="T52" fmla="*/ 25 w 584"/>
                  <a:gd name="T53" fmla="*/ 186 h 433"/>
                  <a:gd name="T54" fmla="*/ 11 w 584"/>
                  <a:gd name="T55" fmla="*/ 159 h 433"/>
                  <a:gd name="T56" fmla="*/ 2 w 584"/>
                  <a:gd name="T57" fmla="*/ 132 h 433"/>
                  <a:gd name="T58" fmla="*/ 0 w 584"/>
                  <a:gd name="T59" fmla="*/ 105 h 433"/>
                  <a:gd name="T60" fmla="*/ 4 w 584"/>
                  <a:gd name="T61" fmla="*/ 79 h 433"/>
                  <a:gd name="T62" fmla="*/ 14 w 584"/>
                  <a:gd name="T63" fmla="*/ 55 h 433"/>
                  <a:gd name="T64" fmla="*/ 27 w 584"/>
                  <a:gd name="T65" fmla="*/ 36 h 433"/>
                  <a:gd name="T66" fmla="*/ 45 w 584"/>
                  <a:gd name="T67" fmla="*/ 21 h 433"/>
                  <a:gd name="T68" fmla="*/ 66 w 584"/>
                  <a:gd name="T69" fmla="*/ 10 h 433"/>
                  <a:gd name="T70" fmla="*/ 89 w 584"/>
                  <a:gd name="T71" fmla="*/ 4 h 433"/>
                  <a:gd name="T72" fmla="*/ 115 w 584"/>
                  <a:gd name="T7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4" h="433">
                    <a:moveTo>
                      <a:pt x="115" y="0"/>
                    </a:moveTo>
                    <a:lnTo>
                      <a:pt x="142" y="1"/>
                    </a:lnTo>
                    <a:lnTo>
                      <a:pt x="169" y="6"/>
                    </a:lnTo>
                    <a:lnTo>
                      <a:pt x="198" y="15"/>
                    </a:lnTo>
                    <a:lnTo>
                      <a:pt x="225" y="29"/>
                    </a:lnTo>
                    <a:lnTo>
                      <a:pt x="487" y="181"/>
                    </a:lnTo>
                    <a:lnTo>
                      <a:pt x="516" y="201"/>
                    </a:lnTo>
                    <a:lnTo>
                      <a:pt x="540" y="224"/>
                    </a:lnTo>
                    <a:lnTo>
                      <a:pt x="559" y="248"/>
                    </a:lnTo>
                    <a:lnTo>
                      <a:pt x="573" y="274"/>
                    </a:lnTo>
                    <a:lnTo>
                      <a:pt x="581" y="302"/>
                    </a:lnTo>
                    <a:lnTo>
                      <a:pt x="584" y="328"/>
                    </a:lnTo>
                    <a:lnTo>
                      <a:pt x="580" y="354"/>
                    </a:lnTo>
                    <a:lnTo>
                      <a:pt x="570" y="379"/>
                    </a:lnTo>
                    <a:lnTo>
                      <a:pt x="556" y="398"/>
                    </a:lnTo>
                    <a:lnTo>
                      <a:pt x="539" y="412"/>
                    </a:lnTo>
                    <a:lnTo>
                      <a:pt x="517" y="423"/>
                    </a:lnTo>
                    <a:lnTo>
                      <a:pt x="495" y="431"/>
                    </a:lnTo>
                    <a:lnTo>
                      <a:pt x="468" y="433"/>
                    </a:lnTo>
                    <a:lnTo>
                      <a:pt x="442" y="433"/>
                    </a:lnTo>
                    <a:lnTo>
                      <a:pt x="414" y="428"/>
                    </a:lnTo>
                    <a:lnTo>
                      <a:pt x="387" y="418"/>
                    </a:lnTo>
                    <a:lnTo>
                      <a:pt x="359" y="406"/>
                    </a:lnTo>
                    <a:lnTo>
                      <a:pt x="96" y="253"/>
                    </a:lnTo>
                    <a:lnTo>
                      <a:pt x="68" y="234"/>
                    </a:lnTo>
                    <a:lnTo>
                      <a:pt x="44" y="211"/>
                    </a:lnTo>
                    <a:lnTo>
                      <a:pt x="25" y="186"/>
                    </a:lnTo>
                    <a:lnTo>
                      <a:pt x="11" y="159"/>
                    </a:lnTo>
                    <a:lnTo>
                      <a:pt x="2" y="132"/>
                    </a:lnTo>
                    <a:lnTo>
                      <a:pt x="0" y="105"/>
                    </a:lnTo>
                    <a:lnTo>
                      <a:pt x="4" y="79"/>
                    </a:lnTo>
                    <a:lnTo>
                      <a:pt x="14" y="55"/>
                    </a:lnTo>
                    <a:lnTo>
                      <a:pt x="27" y="36"/>
                    </a:lnTo>
                    <a:lnTo>
                      <a:pt x="45" y="21"/>
                    </a:lnTo>
                    <a:lnTo>
                      <a:pt x="66" y="10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1653" y="1156"/>
                <a:ext cx="145" cy="109"/>
              </a:xfrm>
              <a:custGeom>
                <a:avLst/>
                <a:gdLst>
                  <a:gd name="T0" fmla="*/ 115 w 583"/>
                  <a:gd name="T1" fmla="*/ 0 h 433"/>
                  <a:gd name="T2" fmla="*/ 142 w 583"/>
                  <a:gd name="T3" fmla="*/ 0 h 433"/>
                  <a:gd name="T4" fmla="*/ 170 w 583"/>
                  <a:gd name="T5" fmla="*/ 5 h 433"/>
                  <a:gd name="T6" fmla="*/ 198 w 583"/>
                  <a:gd name="T7" fmla="*/ 15 h 433"/>
                  <a:gd name="T8" fmla="*/ 225 w 583"/>
                  <a:gd name="T9" fmla="*/ 28 h 433"/>
                  <a:gd name="T10" fmla="*/ 488 w 583"/>
                  <a:gd name="T11" fmla="*/ 181 h 433"/>
                  <a:gd name="T12" fmla="*/ 515 w 583"/>
                  <a:gd name="T13" fmla="*/ 200 h 433"/>
                  <a:gd name="T14" fmla="*/ 539 w 583"/>
                  <a:gd name="T15" fmla="*/ 222 h 433"/>
                  <a:gd name="T16" fmla="*/ 558 w 583"/>
                  <a:gd name="T17" fmla="*/ 248 h 433"/>
                  <a:gd name="T18" fmla="*/ 573 w 583"/>
                  <a:gd name="T19" fmla="*/ 274 h 433"/>
                  <a:gd name="T20" fmla="*/ 581 w 583"/>
                  <a:gd name="T21" fmla="*/ 301 h 433"/>
                  <a:gd name="T22" fmla="*/ 583 w 583"/>
                  <a:gd name="T23" fmla="*/ 327 h 433"/>
                  <a:gd name="T24" fmla="*/ 581 w 583"/>
                  <a:gd name="T25" fmla="*/ 354 h 433"/>
                  <a:gd name="T26" fmla="*/ 571 w 583"/>
                  <a:gd name="T27" fmla="*/ 378 h 433"/>
                  <a:gd name="T28" fmla="*/ 557 w 583"/>
                  <a:gd name="T29" fmla="*/ 397 h 433"/>
                  <a:gd name="T30" fmla="*/ 539 w 583"/>
                  <a:gd name="T31" fmla="*/ 412 h 433"/>
                  <a:gd name="T32" fmla="*/ 518 w 583"/>
                  <a:gd name="T33" fmla="*/ 423 h 433"/>
                  <a:gd name="T34" fmla="*/ 494 w 583"/>
                  <a:gd name="T35" fmla="*/ 430 h 433"/>
                  <a:gd name="T36" fmla="*/ 469 w 583"/>
                  <a:gd name="T37" fmla="*/ 433 h 433"/>
                  <a:gd name="T38" fmla="*/ 441 w 583"/>
                  <a:gd name="T39" fmla="*/ 432 h 433"/>
                  <a:gd name="T40" fmla="*/ 414 w 583"/>
                  <a:gd name="T41" fmla="*/ 427 h 433"/>
                  <a:gd name="T42" fmla="*/ 386 w 583"/>
                  <a:gd name="T43" fmla="*/ 418 h 433"/>
                  <a:gd name="T44" fmla="*/ 358 w 583"/>
                  <a:gd name="T45" fmla="*/ 404 h 433"/>
                  <a:gd name="T46" fmla="*/ 96 w 583"/>
                  <a:gd name="T47" fmla="*/ 253 h 433"/>
                  <a:gd name="T48" fmla="*/ 68 w 583"/>
                  <a:gd name="T49" fmla="*/ 232 h 433"/>
                  <a:gd name="T50" fmla="*/ 44 w 583"/>
                  <a:gd name="T51" fmla="*/ 210 h 433"/>
                  <a:gd name="T52" fmla="*/ 25 w 583"/>
                  <a:gd name="T53" fmla="*/ 186 h 433"/>
                  <a:gd name="T54" fmla="*/ 12 w 583"/>
                  <a:gd name="T55" fmla="*/ 159 h 433"/>
                  <a:gd name="T56" fmla="*/ 3 w 583"/>
                  <a:gd name="T57" fmla="*/ 131 h 433"/>
                  <a:gd name="T58" fmla="*/ 0 w 583"/>
                  <a:gd name="T59" fmla="*/ 105 h 433"/>
                  <a:gd name="T60" fmla="*/ 3 w 583"/>
                  <a:gd name="T61" fmla="*/ 79 h 433"/>
                  <a:gd name="T62" fmla="*/ 13 w 583"/>
                  <a:gd name="T63" fmla="*/ 54 h 433"/>
                  <a:gd name="T64" fmla="*/ 27 w 583"/>
                  <a:gd name="T65" fmla="*/ 36 h 433"/>
                  <a:gd name="T66" fmla="*/ 44 w 583"/>
                  <a:gd name="T67" fmla="*/ 21 h 433"/>
                  <a:gd name="T68" fmla="*/ 66 w 583"/>
                  <a:gd name="T69" fmla="*/ 10 h 433"/>
                  <a:gd name="T70" fmla="*/ 90 w 583"/>
                  <a:gd name="T71" fmla="*/ 2 h 433"/>
                  <a:gd name="T72" fmla="*/ 115 w 583"/>
                  <a:gd name="T7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3" h="433">
                    <a:moveTo>
                      <a:pt x="115" y="0"/>
                    </a:moveTo>
                    <a:lnTo>
                      <a:pt x="142" y="0"/>
                    </a:lnTo>
                    <a:lnTo>
                      <a:pt x="170" y="5"/>
                    </a:lnTo>
                    <a:lnTo>
                      <a:pt x="198" y="15"/>
                    </a:lnTo>
                    <a:lnTo>
                      <a:pt x="225" y="28"/>
                    </a:lnTo>
                    <a:lnTo>
                      <a:pt x="488" y="181"/>
                    </a:lnTo>
                    <a:lnTo>
                      <a:pt x="515" y="200"/>
                    </a:lnTo>
                    <a:lnTo>
                      <a:pt x="539" y="222"/>
                    </a:lnTo>
                    <a:lnTo>
                      <a:pt x="558" y="248"/>
                    </a:lnTo>
                    <a:lnTo>
                      <a:pt x="573" y="274"/>
                    </a:lnTo>
                    <a:lnTo>
                      <a:pt x="581" y="301"/>
                    </a:lnTo>
                    <a:lnTo>
                      <a:pt x="583" y="327"/>
                    </a:lnTo>
                    <a:lnTo>
                      <a:pt x="581" y="354"/>
                    </a:lnTo>
                    <a:lnTo>
                      <a:pt x="571" y="378"/>
                    </a:lnTo>
                    <a:lnTo>
                      <a:pt x="557" y="397"/>
                    </a:lnTo>
                    <a:lnTo>
                      <a:pt x="539" y="412"/>
                    </a:lnTo>
                    <a:lnTo>
                      <a:pt x="518" y="423"/>
                    </a:lnTo>
                    <a:lnTo>
                      <a:pt x="494" y="430"/>
                    </a:lnTo>
                    <a:lnTo>
                      <a:pt x="469" y="433"/>
                    </a:lnTo>
                    <a:lnTo>
                      <a:pt x="441" y="432"/>
                    </a:lnTo>
                    <a:lnTo>
                      <a:pt x="414" y="427"/>
                    </a:lnTo>
                    <a:lnTo>
                      <a:pt x="386" y="418"/>
                    </a:lnTo>
                    <a:lnTo>
                      <a:pt x="358" y="404"/>
                    </a:lnTo>
                    <a:lnTo>
                      <a:pt x="96" y="253"/>
                    </a:lnTo>
                    <a:lnTo>
                      <a:pt x="68" y="232"/>
                    </a:lnTo>
                    <a:lnTo>
                      <a:pt x="44" y="210"/>
                    </a:lnTo>
                    <a:lnTo>
                      <a:pt x="25" y="186"/>
                    </a:lnTo>
                    <a:lnTo>
                      <a:pt x="12" y="159"/>
                    </a:lnTo>
                    <a:lnTo>
                      <a:pt x="3" y="131"/>
                    </a:lnTo>
                    <a:lnTo>
                      <a:pt x="0" y="105"/>
                    </a:lnTo>
                    <a:lnTo>
                      <a:pt x="3" y="79"/>
                    </a:lnTo>
                    <a:lnTo>
                      <a:pt x="13" y="54"/>
                    </a:lnTo>
                    <a:lnTo>
                      <a:pt x="27" y="36"/>
                    </a:lnTo>
                    <a:lnTo>
                      <a:pt x="44" y="21"/>
                    </a:lnTo>
                    <a:lnTo>
                      <a:pt x="66" y="10"/>
                    </a:lnTo>
                    <a:lnTo>
                      <a:pt x="90" y="2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880" y="972"/>
                <a:ext cx="161" cy="65"/>
              </a:xfrm>
              <a:custGeom>
                <a:avLst/>
                <a:gdLst>
                  <a:gd name="T0" fmla="*/ 170 w 643"/>
                  <a:gd name="T1" fmla="*/ 0 h 259"/>
                  <a:gd name="T2" fmla="*/ 472 w 643"/>
                  <a:gd name="T3" fmla="*/ 0 h 259"/>
                  <a:gd name="T4" fmla="*/ 508 w 643"/>
                  <a:gd name="T5" fmla="*/ 2 h 259"/>
                  <a:gd name="T6" fmla="*/ 539 w 643"/>
                  <a:gd name="T7" fmla="*/ 10 h 259"/>
                  <a:gd name="T8" fmla="*/ 568 w 643"/>
                  <a:gd name="T9" fmla="*/ 22 h 259"/>
                  <a:gd name="T10" fmla="*/ 593 w 643"/>
                  <a:gd name="T11" fmla="*/ 37 h 259"/>
                  <a:gd name="T12" fmla="*/ 613 w 643"/>
                  <a:gd name="T13" fmla="*/ 56 h 259"/>
                  <a:gd name="T14" fmla="*/ 629 w 643"/>
                  <a:gd name="T15" fmla="*/ 79 h 259"/>
                  <a:gd name="T16" fmla="*/ 639 w 643"/>
                  <a:gd name="T17" fmla="*/ 103 h 259"/>
                  <a:gd name="T18" fmla="*/ 643 w 643"/>
                  <a:gd name="T19" fmla="*/ 130 h 259"/>
                  <a:gd name="T20" fmla="*/ 639 w 643"/>
                  <a:gd name="T21" fmla="*/ 155 h 259"/>
                  <a:gd name="T22" fmla="*/ 629 w 643"/>
                  <a:gd name="T23" fmla="*/ 179 h 259"/>
                  <a:gd name="T24" fmla="*/ 613 w 643"/>
                  <a:gd name="T25" fmla="*/ 202 h 259"/>
                  <a:gd name="T26" fmla="*/ 593 w 643"/>
                  <a:gd name="T27" fmla="*/ 221 h 259"/>
                  <a:gd name="T28" fmla="*/ 568 w 643"/>
                  <a:gd name="T29" fmla="*/ 236 h 259"/>
                  <a:gd name="T30" fmla="*/ 539 w 643"/>
                  <a:gd name="T31" fmla="*/ 249 h 259"/>
                  <a:gd name="T32" fmla="*/ 508 w 643"/>
                  <a:gd name="T33" fmla="*/ 256 h 259"/>
                  <a:gd name="T34" fmla="*/ 472 w 643"/>
                  <a:gd name="T35" fmla="*/ 259 h 259"/>
                  <a:gd name="T36" fmla="*/ 170 w 643"/>
                  <a:gd name="T37" fmla="*/ 259 h 259"/>
                  <a:gd name="T38" fmla="*/ 136 w 643"/>
                  <a:gd name="T39" fmla="*/ 256 h 259"/>
                  <a:gd name="T40" fmla="*/ 103 w 643"/>
                  <a:gd name="T41" fmla="*/ 249 h 259"/>
                  <a:gd name="T42" fmla="*/ 74 w 643"/>
                  <a:gd name="T43" fmla="*/ 236 h 259"/>
                  <a:gd name="T44" fmla="*/ 49 w 643"/>
                  <a:gd name="T45" fmla="*/ 221 h 259"/>
                  <a:gd name="T46" fmla="*/ 29 w 643"/>
                  <a:gd name="T47" fmla="*/ 202 h 259"/>
                  <a:gd name="T48" fmla="*/ 13 w 643"/>
                  <a:gd name="T49" fmla="*/ 179 h 259"/>
                  <a:gd name="T50" fmla="*/ 3 w 643"/>
                  <a:gd name="T51" fmla="*/ 155 h 259"/>
                  <a:gd name="T52" fmla="*/ 0 w 643"/>
                  <a:gd name="T53" fmla="*/ 130 h 259"/>
                  <a:gd name="T54" fmla="*/ 3 w 643"/>
                  <a:gd name="T55" fmla="*/ 103 h 259"/>
                  <a:gd name="T56" fmla="*/ 13 w 643"/>
                  <a:gd name="T57" fmla="*/ 79 h 259"/>
                  <a:gd name="T58" fmla="*/ 29 w 643"/>
                  <a:gd name="T59" fmla="*/ 56 h 259"/>
                  <a:gd name="T60" fmla="*/ 49 w 643"/>
                  <a:gd name="T61" fmla="*/ 37 h 259"/>
                  <a:gd name="T62" fmla="*/ 74 w 643"/>
                  <a:gd name="T63" fmla="*/ 22 h 259"/>
                  <a:gd name="T64" fmla="*/ 103 w 643"/>
                  <a:gd name="T65" fmla="*/ 10 h 259"/>
                  <a:gd name="T66" fmla="*/ 136 w 643"/>
                  <a:gd name="T67" fmla="*/ 2 h 259"/>
                  <a:gd name="T68" fmla="*/ 170 w 643"/>
                  <a:gd name="T6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3" h="259">
                    <a:moveTo>
                      <a:pt x="170" y="0"/>
                    </a:moveTo>
                    <a:lnTo>
                      <a:pt x="472" y="0"/>
                    </a:lnTo>
                    <a:lnTo>
                      <a:pt x="508" y="2"/>
                    </a:lnTo>
                    <a:lnTo>
                      <a:pt x="539" y="10"/>
                    </a:lnTo>
                    <a:lnTo>
                      <a:pt x="568" y="22"/>
                    </a:lnTo>
                    <a:lnTo>
                      <a:pt x="593" y="37"/>
                    </a:lnTo>
                    <a:lnTo>
                      <a:pt x="613" y="56"/>
                    </a:lnTo>
                    <a:lnTo>
                      <a:pt x="629" y="79"/>
                    </a:lnTo>
                    <a:lnTo>
                      <a:pt x="639" y="103"/>
                    </a:lnTo>
                    <a:lnTo>
                      <a:pt x="643" y="130"/>
                    </a:lnTo>
                    <a:lnTo>
                      <a:pt x="639" y="155"/>
                    </a:lnTo>
                    <a:lnTo>
                      <a:pt x="629" y="179"/>
                    </a:lnTo>
                    <a:lnTo>
                      <a:pt x="613" y="202"/>
                    </a:lnTo>
                    <a:lnTo>
                      <a:pt x="593" y="221"/>
                    </a:lnTo>
                    <a:lnTo>
                      <a:pt x="568" y="236"/>
                    </a:lnTo>
                    <a:lnTo>
                      <a:pt x="539" y="249"/>
                    </a:lnTo>
                    <a:lnTo>
                      <a:pt x="508" y="256"/>
                    </a:lnTo>
                    <a:lnTo>
                      <a:pt x="472" y="259"/>
                    </a:lnTo>
                    <a:lnTo>
                      <a:pt x="170" y="259"/>
                    </a:lnTo>
                    <a:lnTo>
                      <a:pt x="136" y="256"/>
                    </a:lnTo>
                    <a:lnTo>
                      <a:pt x="103" y="249"/>
                    </a:lnTo>
                    <a:lnTo>
                      <a:pt x="74" y="236"/>
                    </a:lnTo>
                    <a:lnTo>
                      <a:pt x="49" y="221"/>
                    </a:lnTo>
                    <a:lnTo>
                      <a:pt x="29" y="202"/>
                    </a:lnTo>
                    <a:lnTo>
                      <a:pt x="13" y="179"/>
                    </a:lnTo>
                    <a:lnTo>
                      <a:pt x="3" y="155"/>
                    </a:lnTo>
                    <a:lnTo>
                      <a:pt x="0" y="130"/>
                    </a:lnTo>
                    <a:lnTo>
                      <a:pt x="3" y="103"/>
                    </a:lnTo>
                    <a:lnTo>
                      <a:pt x="13" y="79"/>
                    </a:lnTo>
                    <a:lnTo>
                      <a:pt x="29" y="56"/>
                    </a:lnTo>
                    <a:lnTo>
                      <a:pt x="49" y="37"/>
                    </a:lnTo>
                    <a:lnTo>
                      <a:pt x="74" y="22"/>
                    </a:lnTo>
                    <a:lnTo>
                      <a:pt x="103" y="10"/>
                    </a:lnTo>
                    <a:lnTo>
                      <a:pt x="136" y="2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1700" y="972"/>
                <a:ext cx="161" cy="65"/>
              </a:xfrm>
              <a:custGeom>
                <a:avLst/>
                <a:gdLst>
                  <a:gd name="T0" fmla="*/ 170 w 643"/>
                  <a:gd name="T1" fmla="*/ 0 h 259"/>
                  <a:gd name="T2" fmla="*/ 474 w 643"/>
                  <a:gd name="T3" fmla="*/ 0 h 259"/>
                  <a:gd name="T4" fmla="*/ 508 w 643"/>
                  <a:gd name="T5" fmla="*/ 2 h 259"/>
                  <a:gd name="T6" fmla="*/ 539 w 643"/>
                  <a:gd name="T7" fmla="*/ 10 h 259"/>
                  <a:gd name="T8" fmla="*/ 568 w 643"/>
                  <a:gd name="T9" fmla="*/ 22 h 259"/>
                  <a:gd name="T10" fmla="*/ 593 w 643"/>
                  <a:gd name="T11" fmla="*/ 37 h 259"/>
                  <a:gd name="T12" fmla="*/ 614 w 643"/>
                  <a:gd name="T13" fmla="*/ 56 h 259"/>
                  <a:gd name="T14" fmla="*/ 629 w 643"/>
                  <a:gd name="T15" fmla="*/ 79 h 259"/>
                  <a:gd name="T16" fmla="*/ 639 w 643"/>
                  <a:gd name="T17" fmla="*/ 103 h 259"/>
                  <a:gd name="T18" fmla="*/ 643 w 643"/>
                  <a:gd name="T19" fmla="*/ 130 h 259"/>
                  <a:gd name="T20" fmla="*/ 639 w 643"/>
                  <a:gd name="T21" fmla="*/ 155 h 259"/>
                  <a:gd name="T22" fmla="*/ 629 w 643"/>
                  <a:gd name="T23" fmla="*/ 179 h 259"/>
                  <a:gd name="T24" fmla="*/ 614 w 643"/>
                  <a:gd name="T25" fmla="*/ 202 h 259"/>
                  <a:gd name="T26" fmla="*/ 593 w 643"/>
                  <a:gd name="T27" fmla="*/ 221 h 259"/>
                  <a:gd name="T28" fmla="*/ 568 w 643"/>
                  <a:gd name="T29" fmla="*/ 236 h 259"/>
                  <a:gd name="T30" fmla="*/ 539 w 643"/>
                  <a:gd name="T31" fmla="*/ 249 h 259"/>
                  <a:gd name="T32" fmla="*/ 508 w 643"/>
                  <a:gd name="T33" fmla="*/ 256 h 259"/>
                  <a:gd name="T34" fmla="*/ 474 w 643"/>
                  <a:gd name="T35" fmla="*/ 259 h 259"/>
                  <a:gd name="T36" fmla="*/ 170 w 643"/>
                  <a:gd name="T37" fmla="*/ 259 h 259"/>
                  <a:gd name="T38" fmla="*/ 136 w 643"/>
                  <a:gd name="T39" fmla="*/ 256 h 259"/>
                  <a:gd name="T40" fmla="*/ 104 w 643"/>
                  <a:gd name="T41" fmla="*/ 249 h 259"/>
                  <a:gd name="T42" fmla="*/ 75 w 643"/>
                  <a:gd name="T43" fmla="*/ 236 h 259"/>
                  <a:gd name="T44" fmla="*/ 50 w 643"/>
                  <a:gd name="T45" fmla="*/ 221 h 259"/>
                  <a:gd name="T46" fmla="*/ 29 w 643"/>
                  <a:gd name="T47" fmla="*/ 202 h 259"/>
                  <a:gd name="T48" fmla="*/ 13 w 643"/>
                  <a:gd name="T49" fmla="*/ 179 h 259"/>
                  <a:gd name="T50" fmla="*/ 4 w 643"/>
                  <a:gd name="T51" fmla="*/ 155 h 259"/>
                  <a:gd name="T52" fmla="*/ 0 w 643"/>
                  <a:gd name="T53" fmla="*/ 130 h 259"/>
                  <a:gd name="T54" fmla="*/ 4 w 643"/>
                  <a:gd name="T55" fmla="*/ 103 h 259"/>
                  <a:gd name="T56" fmla="*/ 13 w 643"/>
                  <a:gd name="T57" fmla="*/ 79 h 259"/>
                  <a:gd name="T58" fmla="*/ 29 w 643"/>
                  <a:gd name="T59" fmla="*/ 56 h 259"/>
                  <a:gd name="T60" fmla="*/ 50 w 643"/>
                  <a:gd name="T61" fmla="*/ 37 h 259"/>
                  <a:gd name="T62" fmla="*/ 75 w 643"/>
                  <a:gd name="T63" fmla="*/ 22 h 259"/>
                  <a:gd name="T64" fmla="*/ 104 w 643"/>
                  <a:gd name="T65" fmla="*/ 10 h 259"/>
                  <a:gd name="T66" fmla="*/ 136 w 643"/>
                  <a:gd name="T67" fmla="*/ 2 h 259"/>
                  <a:gd name="T68" fmla="*/ 170 w 643"/>
                  <a:gd name="T6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3" h="259">
                    <a:moveTo>
                      <a:pt x="170" y="0"/>
                    </a:moveTo>
                    <a:lnTo>
                      <a:pt x="474" y="0"/>
                    </a:lnTo>
                    <a:lnTo>
                      <a:pt x="508" y="2"/>
                    </a:lnTo>
                    <a:lnTo>
                      <a:pt x="539" y="10"/>
                    </a:lnTo>
                    <a:lnTo>
                      <a:pt x="568" y="22"/>
                    </a:lnTo>
                    <a:lnTo>
                      <a:pt x="593" y="37"/>
                    </a:lnTo>
                    <a:lnTo>
                      <a:pt x="614" y="56"/>
                    </a:lnTo>
                    <a:lnTo>
                      <a:pt x="629" y="79"/>
                    </a:lnTo>
                    <a:lnTo>
                      <a:pt x="639" y="103"/>
                    </a:lnTo>
                    <a:lnTo>
                      <a:pt x="643" y="130"/>
                    </a:lnTo>
                    <a:lnTo>
                      <a:pt x="639" y="155"/>
                    </a:lnTo>
                    <a:lnTo>
                      <a:pt x="629" y="179"/>
                    </a:lnTo>
                    <a:lnTo>
                      <a:pt x="614" y="202"/>
                    </a:lnTo>
                    <a:lnTo>
                      <a:pt x="593" y="221"/>
                    </a:lnTo>
                    <a:lnTo>
                      <a:pt x="568" y="236"/>
                    </a:lnTo>
                    <a:lnTo>
                      <a:pt x="539" y="249"/>
                    </a:lnTo>
                    <a:lnTo>
                      <a:pt x="508" y="256"/>
                    </a:lnTo>
                    <a:lnTo>
                      <a:pt x="474" y="259"/>
                    </a:lnTo>
                    <a:lnTo>
                      <a:pt x="170" y="259"/>
                    </a:lnTo>
                    <a:lnTo>
                      <a:pt x="136" y="256"/>
                    </a:lnTo>
                    <a:lnTo>
                      <a:pt x="104" y="249"/>
                    </a:lnTo>
                    <a:lnTo>
                      <a:pt x="75" y="236"/>
                    </a:lnTo>
                    <a:lnTo>
                      <a:pt x="50" y="221"/>
                    </a:lnTo>
                    <a:lnTo>
                      <a:pt x="29" y="202"/>
                    </a:lnTo>
                    <a:lnTo>
                      <a:pt x="13" y="179"/>
                    </a:lnTo>
                    <a:lnTo>
                      <a:pt x="4" y="155"/>
                    </a:lnTo>
                    <a:lnTo>
                      <a:pt x="0" y="130"/>
                    </a:lnTo>
                    <a:lnTo>
                      <a:pt x="4" y="103"/>
                    </a:lnTo>
                    <a:lnTo>
                      <a:pt x="13" y="79"/>
                    </a:lnTo>
                    <a:lnTo>
                      <a:pt x="29" y="56"/>
                    </a:lnTo>
                    <a:lnTo>
                      <a:pt x="50" y="37"/>
                    </a:lnTo>
                    <a:lnTo>
                      <a:pt x="75" y="22"/>
                    </a:lnTo>
                    <a:lnTo>
                      <a:pt x="104" y="10"/>
                    </a:lnTo>
                    <a:lnTo>
                      <a:pt x="136" y="2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942" y="1156"/>
                <a:ext cx="146" cy="109"/>
              </a:xfrm>
              <a:custGeom>
                <a:avLst/>
                <a:gdLst>
                  <a:gd name="T0" fmla="*/ 468 w 584"/>
                  <a:gd name="T1" fmla="*/ 0 h 433"/>
                  <a:gd name="T2" fmla="*/ 495 w 584"/>
                  <a:gd name="T3" fmla="*/ 2 h 433"/>
                  <a:gd name="T4" fmla="*/ 517 w 584"/>
                  <a:gd name="T5" fmla="*/ 10 h 433"/>
                  <a:gd name="T6" fmla="*/ 539 w 584"/>
                  <a:gd name="T7" fmla="*/ 21 h 433"/>
                  <a:gd name="T8" fmla="*/ 556 w 584"/>
                  <a:gd name="T9" fmla="*/ 36 h 433"/>
                  <a:gd name="T10" fmla="*/ 570 w 584"/>
                  <a:gd name="T11" fmla="*/ 54 h 433"/>
                  <a:gd name="T12" fmla="*/ 580 w 584"/>
                  <a:gd name="T13" fmla="*/ 79 h 433"/>
                  <a:gd name="T14" fmla="*/ 584 w 584"/>
                  <a:gd name="T15" fmla="*/ 105 h 433"/>
                  <a:gd name="T16" fmla="*/ 581 w 584"/>
                  <a:gd name="T17" fmla="*/ 131 h 433"/>
                  <a:gd name="T18" fmla="*/ 573 w 584"/>
                  <a:gd name="T19" fmla="*/ 159 h 433"/>
                  <a:gd name="T20" fmla="*/ 559 w 584"/>
                  <a:gd name="T21" fmla="*/ 186 h 433"/>
                  <a:gd name="T22" fmla="*/ 540 w 584"/>
                  <a:gd name="T23" fmla="*/ 210 h 433"/>
                  <a:gd name="T24" fmla="*/ 516 w 584"/>
                  <a:gd name="T25" fmla="*/ 232 h 433"/>
                  <a:gd name="T26" fmla="*/ 487 w 584"/>
                  <a:gd name="T27" fmla="*/ 253 h 433"/>
                  <a:gd name="T28" fmla="*/ 225 w 584"/>
                  <a:gd name="T29" fmla="*/ 404 h 433"/>
                  <a:gd name="T30" fmla="*/ 197 w 584"/>
                  <a:gd name="T31" fmla="*/ 418 h 433"/>
                  <a:gd name="T32" fmla="*/ 169 w 584"/>
                  <a:gd name="T33" fmla="*/ 427 h 433"/>
                  <a:gd name="T34" fmla="*/ 142 w 584"/>
                  <a:gd name="T35" fmla="*/ 432 h 433"/>
                  <a:gd name="T36" fmla="*/ 115 w 584"/>
                  <a:gd name="T37" fmla="*/ 433 h 433"/>
                  <a:gd name="T38" fmla="*/ 89 w 584"/>
                  <a:gd name="T39" fmla="*/ 430 h 433"/>
                  <a:gd name="T40" fmla="*/ 66 w 584"/>
                  <a:gd name="T41" fmla="*/ 423 h 433"/>
                  <a:gd name="T42" fmla="*/ 45 w 584"/>
                  <a:gd name="T43" fmla="*/ 412 h 433"/>
                  <a:gd name="T44" fmla="*/ 27 w 584"/>
                  <a:gd name="T45" fmla="*/ 397 h 433"/>
                  <a:gd name="T46" fmla="*/ 14 w 584"/>
                  <a:gd name="T47" fmla="*/ 378 h 433"/>
                  <a:gd name="T48" fmla="*/ 4 w 584"/>
                  <a:gd name="T49" fmla="*/ 354 h 433"/>
                  <a:gd name="T50" fmla="*/ 0 w 584"/>
                  <a:gd name="T51" fmla="*/ 327 h 433"/>
                  <a:gd name="T52" fmla="*/ 2 w 584"/>
                  <a:gd name="T53" fmla="*/ 301 h 433"/>
                  <a:gd name="T54" fmla="*/ 11 w 584"/>
                  <a:gd name="T55" fmla="*/ 274 h 433"/>
                  <a:gd name="T56" fmla="*/ 25 w 584"/>
                  <a:gd name="T57" fmla="*/ 248 h 433"/>
                  <a:gd name="T58" fmla="*/ 44 w 584"/>
                  <a:gd name="T59" fmla="*/ 222 h 433"/>
                  <a:gd name="T60" fmla="*/ 68 w 584"/>
                  <a:gd name="T61" fmla="*/ 200 h 433"/>
                  <a:gd name="T62" fmla="*/ 96 w 584"/>
                  <a:gd name="T63" fmla="*/ 181 h 433"/>
                  <a:gd name="T64" fmla="*/ 359 w 584"/>
                  <a:gd name="T65" fmla="*/ 28 h 433"/>
                  <a:gd name="T66" fmla="*/ 387 w 584"/>
                  <a:gd name="T67" fmla="*/ 15 h 433"/>
                  <a:gd name="T68" fmla="*/ 414 w 584"/>
                  <a:gd name="T69" fmla="*/ 5 h 433"/>
                  <a:gd name="T70" fmla="*/ 442 w 584"/>
                  <a:gd name="T71" fmla="*/ 0 h 433"/>
                  <a:gd name="T72" fmla="*/ 468 w 584"/>
                  <a:gd name="T7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4" h="433">
                    <a:moveTo>
                      <a:pt x="468" y="0"/>
                    </a:moveTo>
                    <a:lnTo>
                      <a:pt x="495" y="2"/>
                    </a:lnTo>
                    <a:lnTo>
                      <a:pt x="517" y="10"/>
                    </a:lnTo>
                    <a:lnTo>
                      <a:pt x="539" y="21"/>
                    </a:lnTo>
                    <a:lnTo>
                      <a:pt x="556" y="36"/>
                    </a:lnTo>
                    <a:lnTo>
                      <a:pt x="570" y="54"/>
                    </a:lnTo>
                    <a:lnTo>
                      <a:pt x="580" y="79"/>
                    </a:lnTo>
                    <a:lnTo>
                      <a:pt x="584" y="105"/>
                    </a:lnTo>
                    <a:lnTo>
                      <a:pt x="581" y="131"/>
                    </a:lnTo>
                    <a:lnTo>
                      <a:pt x="573" y="159"/>
                    </a:lnTo>
                    <a:lnTo>
                      <a:pt x="559" y="186"/>
                    </a:lnTo>
                    <a:lnTo>
                      <a:pt x="540" y="210"/>
                    </a:lnTo>
                    <a:lnTo>
                      <a:pt x="516" y="232"/>
                    </a:lnTo>
                    <a:lnTo>
                      <a:pt x="487" y="253"/>
                    </a:lnTo>
                    <a:lnTo>
                      <a:pt x="225" y="404"/>
                    </a:lnTo>
                    <a:lnTo>
                      <a:pt x="197" y="418"/>
                    </a:lnTo>
                    <a:lnTo>
                      <a:pt x="169" y="427"/>
                    </a:lnTo>
                    <a:lnTo>
                      <a:pt x="142" y="432"/>
                    </a:lnTo>
                    <a:lnTo>
                      <a:pt x="115" y="433"/>
                    </a:lnTo>
                    <a:lnTo>
                      <a:pt x="89" y="430"/>
                    </a:lnTo>
                    <a:lnTo>
                      <a:pt x="66" y="423"/>
                    </a:lnTo>
                    <a:lnTo>
                      <a:pt x="45" y="412"/>
                    </a:lnTo>
                    <a:lnTo>
                      <a:pt x="27" y="397"/>
                    </a:lnTo>
                    <a:lnTo>
                      <a:pt x="14" y="378"/>
                    </a:lnTo>
                    <a:lnTo>
                      <a:pt x="4" y="354"/>
                    </a:lnTo>
                    <a:lnTo>
                      <a:pt x="0" y="327"/>
                    </a:lnTo>
                    <a:lnTo>
                      <a:pt x="2" y="301"/>
                    </a:lnTo>
                    <a:lnTo>
                      <a:pt x="11" y="274"/>
                    </a:lnTo>
                    <a:lnTo>
                      <a:pt x="25" y="248"/>
                    </a:lnTo>
                    <a:lnTo>
                      <a:pt x="44" y="222"/>
                    </a:lnTo>
                    <a:lnTo>
                      <a:pt x="68" y="200"/>
                    </a:lnTo>
                    <a:lnTo>
                      <a:pt x="96" y="181"/>
                    </a:lnTo>
                    <a:lnTo>
                      <a:pt x="359" y="28"/>
                    </a:lnTo>
                    <a:lnTo>
                      <a:pt x="387" y="15"/>
                    </a:lnTo>
                    <a:lnTo>
                      <a:pt x="414" y="5"/>
                    </a:lnTo>
                    <a:lnTo>
                      <a:pt x="442" y="0"/>
                    </a:lnTo>
                    <a:lnTo>
                      <a:pt x="468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1653" y="744"/>
                <a:ext cx="145" cy="108"/>
              </a:xfrm>
              <a:custGeom>
                <a:avLst/>
                <a:gdLst>
                  <a:gd name="T0" fmla="*/ 469 w 583"/>
                  <a:gd name="T1" fmla="*/ 0 h 433"/>
                  <a:gd name="T2" fmla="*/ 494 w 583"/>
                  <a:gd name="T3" fmla="*/ 4 h 433"/>
                  <a:gd name="T4" fmla="*/ 518 w 583"/>
                  <a:gd name="T5" fmla="*/ 10 h 433"/>
                  <a:gd name="T6" fmla="*/ 539 w 583"/>
                  <a:gd name="T7" fmla="*/ 21 h 433"/>
                  <a:gd name="T8" fmla="*/ 557 w 583"/>
                  <a:gd name="T9" fmla="*/ 36 h 433"/>
                  <a:gd name="T10" fmla="*/ 571 w 583"/>
                  <a:gd name="T11" fmla="*/ 55 h 433"/>
                  <a:gd name="T12" fmla="*/ 581 w 583"/>
                  <a:gd name="T13" fmla="*/ 79 h 433"/>
                  <a:gd name="T14" fmla="*/ 583 w 583"/>
                  <a:gd name="T15" fmla="*/ 105 h 433"/>
                  <a:gd name="T16" fmla="*/ 581 w 583"/>
                  <a:gd name="T17" fmla="*/ 132 h 433"/>
                  <a:gd name="T18" fmla="*/ 573 w 583"/>
                  <a:gd name="T19" fmla="*/ 159 h 433"/>
                  <a:gd name="T20" fmla="*/ 558 w 583"/>
                  <a:gd name="T21" fmla="*/ 186 h 433"/>
                  <a:gd name="T22" fmla="*/ 539 w 583"/>
                  <a:gd name="T23" fmla="*/ 211 h 433"/>
                  <a:gd name="T24" fmla="*/ 515 w 583"/>
                  <a:gd name="T25" fmla="*/ 234 h 433"/>
                  <a:gd name="T26" fmla="*/ 488 w 583"/>
                  <a:gd name="T27" fmla="*/ 253 h 433"/>
                  <a:gd name="T28" fmla="*/ 225 w 583"/>
                  <a:gd name="T29" fmla="*/ 406 h 433"/>
                  <a:gd name="T30" fmla="*/ 198 w 583"/>
                  <a:gd name="T31" fmla="*/ 418 h 433"/>
                  <a:gd name="T32" fmla="*/ 170 w 583"/>
                  <a:gd name="T33" fmla="*/ 428 h 433"/>
                  <a:gd name="T34" fmla="*/ 142 w 583"/>
                  <a:gd name="T35" fmla="*/ 433 h 433"/>
                  <a:gd name="T36" fmla="*/ 115 w 583"/>
                  <a:gd name="T37" fmla="*/ 433 h 433"/>
                  <a:gd name="T38" fmla="*/ 90 w 583"/>
                  <a:gd name="T39" fmla="*/ 431 h 433"/>
                  <a:gd name="T40" fmla="*/ 66 w 583"/>
                  <a:gd name="T41" fmla="*/ 423 h 433"/>
                  <a:gd name="T42" fmla="*/ 44 w 583"/>
                  <a:gd name="T43" fmla="*/ 412 h 433"/>
                  <a:gd name="T44" fmla="*/ 27 w 583"/>
                  <a:gd name="T45" fmla="*/ 398 h 433"/>
                  <a:gd name="T46" fmla="*/ 13 w 583"/>
                  <a:gd name="T47" fmla="*/ 379 h 433"/>
                  <a:gd name="T48" fmla="*/ 3 w 583"/>
                  <a:gd name="T49" fmla="*/ 354 h 433"/>
                  <a:gd name="T50" fmla="*/ 0 w 583"/>
                  <a:gd name="T51" fmla="*/ 328 h 433"/>
                  <a:gd name="T52" fmla="*/ 3 w 583"/>
                  <a:gd name="T53" fmla="*/ 302 h 433"/>
                  <a:gd name="T54" fmla="*/ 12 w 583"/>
                  <a:gd name="T55" fmla="*/ 274 h 433"/>
                  <a:gd name="T56" fmla="*/ 25 w 583"/>
                  <a:gd name="T57" fmla="*/ 248 h 433"/>
                  <a:gd name="T58" fmla="*/ 44 w 583"/>
                  <a:gd name="T59" fmla="*/ 224 h 433"/>
                  <a:gd name="T60" fmla="*/ 68 w 583"/>
                  <a:gd name="T61" fmla="*/ 201 h 433"/>
                  <a:gd name="T62" fmla="*/ 96 w 583"/>
                  <a:gd name="T63" fmla="*/ 181 h 433"/>
                  <a:gd name="T64" fmla="*/ 358 w 583"/>
                  <a:gd name="T65" fmla="*/ 29 h 433"/>
                  <a:gd name="T66" fmla="*/ 386 w 583"/>
                  <a:gd name="T67" fmla="*/ 15 h 433"/>
                  <a:gd name="T68" fmla="*/ 414 w 583"/>
                  <a:gd name="T69" fmla="*/ 6 h 433"/>
                  <a:gd name="T70" fmla="*/ 441 w 583"/>
                  <a:gd name="T71" fmla="*/ 1 h 433"/>
                  <a:gd name="T72" fmla="*/ 469 w 583"/>
                  <a:gd name="T7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3" h="433">
                    <a:moveTo>
                      <a:pt x="469" y="0"/>
                    </a:moveTo>
                    <a:lnTo>
                      <a:pt x="494" y="4"/>
                    </a:lnTo>
                    <a:lnTo>
                      <a:pt x="518" y="10"/>
                    </a:lnTo>
                    <a:lnTo>
                      <a:pt x="539" y="21"/>
                    </a:lnTo>
                    <a:lnTo>
                      <a:pt x="557" y="36"/>
                    </a:lnTo>
                    <a:lnTo>
                      <a:pt x="571" y="55"/>
                    </a:lnTo>
                    <a:lnTo>
                      <a:pt x="581" y="79"/>
                    </a:lnTo>
                    <a:lnTo>
                      <a:pt x="583" y="105"/>
                    </a:lnTo>
                    <a:lnTo>
                      <a:pt x="581" y="132"/>
                    </a:lnTo>
                    <a:lnTo>
                      <a:pt x="573" y="159"/>
                    </a:lnTo>
                    <a:lnTo>
                      <a:pt x="558" y="186"/>
                    </a:lnTo>
                    <a:lnTo>
                      <a:pt x="539" y="211"/>
                    </a:lnTo>
                    <a:lnTo>
                      <a:pt x="515" y="234"/>
                    </a:lnTo>
                    <a:lnTo>
                      <a:pt x="488" y="253"/>
                    </a:lnTo>
                    <a:lnTo>
                      <a:pt x="225" y="406"/>
                    </a:lnTo>
                    <a:lnTo>
                      <a:pt x="198" y="418"/>
                    </a:lnTo>
                    <a:lnTo>
                      <a:pt x="170" y="428"/>
                    </a:lnTo>
                    <a:lnTo>
                      <a:pt x="142" y="433"/>
                    </a:lnTo>
                    <a:lnTo>
                      <a:pt x="115" y="433"/>
                    </a:lnTo>
                    <a:lnTo>
                      <a:pt x="90" y="431"/>
                    </a:lnTo>
                    <a:lnTo>
                      <a:pt x="66" y="423"/>
                    </a:lnTo>
                    <a:lnTo>
                      <a:pt x="44" y="412"/>
                    </a:lnTo>
                    <a:lnTo>
                      <a:pt x="27" y="398"/>
                    </a:lnTo>
                    <a:lnTo>
                      <a:pt x="13" y="379"/>
                    </a:lnTo>
                    <a:lnTo>
                      <a:pt x="3" y="354"/>
                    </a:lnTo>
                    <a:lnTo>
                      <a:pt x="0" y="328"/>
                    </a:lnTo>
                    <a:lnTo>
                      <a:pt x="3" y="302"/>
                    </a:lnTo>
                    <a:lnTo>
                      <a:pt x="12" y="274"/>
                    </a:lnTo>
                    <a:lnTo>
                      <a:pt x="25" y="248"/>
                    </a:lnTo>
                    <a:lnTo>
                      <a:pt x="44" y="224"/>
                    </a:lnTo>
                    <a:lnTo>
                      <a:pt x="68" y="201"/>
                    </a:lnTo>
                    <a:lnTo>
                      <a:pt x="96" y="181"/>
                    </a:lnTo>
                    <a:lnTo>
                      <a:pt x="358" y="29"/>
                    </a:lnTo>
                    <a:lnTo>
                      <a:pt x="386" y="15"/>
                    </a:lnTo>
                    <a:lnTo>
                      <a:pt x="414" y="6"/>
                    </a:lnTo>
                    <a:lnTo>
                      <a:pt x="441" y="1"/>
                    </a:lnTo>
                    <a:lnTo>
                      <a:pt x="469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1521" y="574"/>
                <a:ext cx="108" cy="146"/>
              </a:xfrm>
              <a:custGeom>
                <a:avLst/>
                <a:gdLst>
                  <a:gd name="T0" fmla="*/ 327 w 432"/>
                  <a:gd name="T1" fmla="*/ 0 h 586"/>
                  <a:gd name="T2" fmla="*/ 353 w 432"/>
                  <a:gd name="T3" fmla="*/ 2 h 586"/>
                  <a:gd name="T4" fmla="*/ 377 w 432"/>
                  <a:gd name="T5" fmla="*/ 12 h 586"/>
                  <a:gd name="T6" fmla="*/ 396 w 432"/>
                  <a:gd name="T7" fmla="*/ 26 h 586"/>
                  <a:gd name="T8" fmla="*/ 411 w 432"/>
                  <a:gd name="T9" fmla="*/ 44 h 586"/>
                  <a:gd name="T10" fmla="*/ 422 w 432"/>
                  <a:gd name="T11" fmla="*/ 65 h 586"/>
                  <a:gd name="T12" fmla="*/ 429 w 432"/>
                  <a:gd name="T13" fmla="*/ 89 h 586"/>
                  <a:gd name="T14" fmla="*/ 432 w 432"/>
                  <a:gd name="T15" fmla="*/ 115 h 586"/>
                  <a:gd name="T16" fmla="*/ 431 w 432"/>
                  <a:gd name="T17" fmla="*/ 141 h 586"/>
                  <a:gd name="T18" fmla="*/ 426 w 432"/>
                  <a:gd name="T19" fmla="*/ 169 h 586"/>
                  <a:gd name="T20" fmla="*/ 417 w 432"/>
                  <a:gd name="T21" fmla="*/ 197 h 586"/>
                  <a:gd name="T22" fmla="*/ 403 w 432"/>
                  <a:gd name="T23" fmla="*/ 225 h 586"/>
                  <a:gd name="T24" fmla="*/ 253 w 432"/>
                  <a:gd name="T25" fmla="*/ 490 h 586"/>
                  <a:gd name="T26" fmla="*/ 233 w 432"/>
                  <a:gd name="T27" fmla="*/ 518 h 586"/>
                  <a:gd name="T28" fmla="*/ 210 w 432"/>
                  <a:gd name="T29" fmla="*/ 542 h 586"/>
                  <a:gd name="T30" fmla="*/ 185 w 432"/>
                  <a:gd name="T31" fmla="*/ 561 h 586"/>
                  <a:gd name="T32" fmla="*/ 160 w 432"/>
                  <a:gd name="T33" fmla="*/ 575 h 586"/>
                  <a:gd name="T34" fmla="*/ 132 w 432"/>
                  <a:gd name="T35" fmla="*/ 584 h 586"/>
                  <a:gd name="T36" fmla="*/ 106 w 432"/>
                  <a:gd name="T37" fmla="*/ 586 h 586"/>
                  <a:gd name="T38" fmla="*/ 79 w 432"/>
                  <a:gd name="T39" fmla="*/ 582 h 586"/>
                  <a:gd name="T40" fmla="*/ 55 w 432"/>
                  <a:gd name="T41" fmla="*/ 572 h 586"/>
                  <a:gd name="T42" fmla="*/ 37 w 432"/>
                  <a:gd name="T43" fmla="*/ 558 h 586"/>
                  <a:gd name="T44" fmla="*/ 23 w 432"/>
                  <a:gd name="T45" fmla="*/ 541 h 586"/>
                  <a:gd name="T46" fmla="*/ 12 w 432"/>
                  <a:gd name="T47" fmla="*/ 520 h 586"/>
                  <a:gd name="T48" fmla="*/ 4 w 432"/>
                  <a:gd name="T49" fmla="*/ 496 h 586"/>
                  <a:gd name="T50" fmla="*/ 0 w 432"/>
                  <a:gd name="T51" fmla="*/ 470 h 586"/>
                  <a:gd name="T52" fmla="*/ 1 w 432"/>
                  <a:gd name="T53" fmla="*/ 443 h 586"/>
                  <a:gd name="T54" fmla="*/ 7 w 432"/>
                  <a:gd name="T55" fmla="*/ 416 h 586"/>
                  <a:gd name="T56" fmla="*/ 15 w 432"/>
                  <a:gd name="T57" fmla="*/ 388 h 586"/>
                  <a:gd name="T58" fmla="*/ 29 w 432"/>
                  <a:gd name="T59" fmla="*/ 360 h 586"/>
                  <a:gd name="T60" fmla="*/ 181 w 432"/>
                  <a:gd name="T61" fmla="*/ 96 h 586"/>
                  <a:gd name="T62" fmla="*/ 200 w 432"/>
                  <a:gd name="T63" fmla="*/ 68 h 586"/>
                  <a:gd name="T64" fmla="*/ 223 w 432"/>
                  <a:gd name="T65" fmla="*/ 44 h 586"/>
                  <a:gd name="T66" fmla="*/ 248 w 432"/>
                  <a:gd name="T67" fmla="*/ 25 h 586"/>
                  <a:gd name="T68" fmla="*/ 273 w 432"/>
                  <a:gd name="T69" fmla="*/ 10 h 586"/>
                  <a:gd name="T70" fmla="*/ 300 w 432"/>
                  <a:gd name="T71" fmla="*/ 2 h 586"/>
                  <a:gd name="T72" fmla="*/ 327 w 432"/>
                  <a:gd name="T73" fmla="*/ 0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2" h="586">
                    <a:moveTo>
                      <a:pt x="327" y="0"/>
                    </a:moveTo>
                    <a:lnTo>
                      <a:pt x="353" y="2"/>
                    </a:lnTo>
                    <a:lnTo>
                      <a:pt x="377" y="12"/>
                    </a:lnTo>
                    <a:lnTo>
                      <a:pt x="396" y="26"/>
                    </a:lnTo>
                    <a:lnTo>
                      <a:pt x="411" y="44"/>
                    </a:lnTo>
                    <a:lnTo>
                      <a:pt x="422" y="65"/>
                    </a:lnTo>
                    <a:lnTo>
                      <a:pt x="429" y="89"/>
                    </a:lnTo>
                    <a:lnTo>
                      <a:pt x="432" y="115"/>
                    </a:lnTo>
                    <a:lnTo>
                      <a:pt x="431" y="141"/>
                    </a:lnTo>
                    <a:lnTo>
                      <a:pt x="426" y="169"/>
                    </a:lnTo>
                    <a:lnTo>
                      <a:pt x="417" y="197"/>
                    </a:lnTo>
                    <a:lnTo>
                      <a:pt x="403" y="225"/>
                    </a:lnTo>
                    <a:lnTo>
                      <a:pt x="253" y="490"/>
                    </a:lnTo>
                    <a:lnTo>
                      <a:pt x="233" y="518"/>
                    </a:lnTo>
                    <a:lnTo>
                      <a:pt x="210" y="542"/>
                    </a:lnTo>
                    <a:lnTo>
                      <a:pt x="185" y="561"/>
                    </a:lnTo>
                    <a:lnTo>
                      <a:pt x="160" y="575"/>
                    </a:lnTo>
                    <a:lnTo>
                      <a:pt x="132" y="584"/>
                    </a:lnTo>
                    <a:lnTo>
                      <a:pt x="106" y="586"/>
                    </a:lnTo>
                    <a:lnTo>
                      <a:pt x="79" y="582"/>
                    </a:lnTo>
                    <a:lnTo>
                      <a:pt x="55" y="572"/>
                    </a:lnTo>
                    <a:lnTo>
                      <a:pt x="37" y="558"/>
                    </a:lnTo>
                    <a:lnTo>
                      <a:pt x="23" y="541"/>
                    </a:lnTo>
                    <a:lnTo>
                      <a:pt x="12" y="520"/>
                    </a:lnTo>
                    <a:lnTo>
                      <a:pt x="4" y="496"/>
                    </a:lnTo>
                    <a:lnTo>
                      <a:pt x="0" y="470"/>
                    </a:lnTo>
                    <a:lnTo>
                      <a:pt x="1" y="443"/>
                    </a:lnTo>
                    <a:lnTo>
                      <a:pt x="7" y="416"/>
                    </a:lnTo>
                    <a:lnTo>
                      <a:pt x="15" y="388"/>
                    </a:lnTo>
                    <a:lnTo>
                      <a:pt x="29" y="360"/>
                    </a:lnTo>
                    <a:lnTo>
                      <a:pt x="181" y="96"/>
                    </a:lnTo>
                    <a:lnTo>
                      <a:pt x="200" y="68"/>
                    </a:lnTo>
                    <a:lnTo>
                      <a:pt x="223" y="44"/>
                    </a:lnTo>
                    <a:lnTo>
                      <a:pt x="248" y="25"/>
                    </a:lnTo>
                    <a:lnTo>
                      <a:pt x="273" y="10"/>
                    </a:lnTo>
                    <a:lnTo>
                      <a:pt x="300" y="2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2682901" y="3961234"/>
            <a:ext cx="1508375" cy="1470503"/>
            <a:chOff x="3908437" y="2199880"/>
            <a:chExt cx="1237366" cy="124102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/>
            <p:cNvGrpSpPr/>
            <p:nvPr/>
          </p:nvGrpSpPr>
          <p:grpSpPr>
            <a:xfrm>
              <a:off x="3908437" y="2199880"/>
              <a:ext cx="1237366" cy="1241025"/>
              <a:chOff x="2332336" y="2188003"/>
              <a:chExt cx="1237366" cy="1241025"/>
            </a:xfrm>
          </p:grpSpPr>
          <p:sp>
            <p:nvSpPr>
              <p:cNvPr id="6" name="Teardrop 5"/>
              <p:cNvSpPr/>
              <p:nvPr/>
            </p:nvSpPr>
            <p:spPr>
              <a:xfrm rot="2677396">
                <a:off x="2332336" y="2188003"/>
                <a:ext cx="1237366" cy="1241025"/>
              </a:xfrm>
              <a:prstGeom prst="teardrop">
                <a:avLst>
                  <a:gd name="adj" fmla="val 9942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458193" y="2315689"/>
                <a:ext cx="985653" cy="98565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 20"/>
            <p:cNvSpPr>
              <a:spLocks noEditPoints="1"/>
            </p:cNvSpPr>
            <p:nvPr/>
          </p:nvSpPr>
          <p:spPr bwMode="auto">
            <a:xfrm>
              <a:off x="4344181" y="2671261"/>
              <a:ext cx="365878" cy="298262"/>
            </a:xfrm>
            <a:custGeom>
              <a:avLst/>
              <a:gdLst>
                <a:gd name="T0" fmla="*/ 470 w 3651"/>
                <a:gd name="T1" fmla="*/ 505 h 3162"/>
                <a:gd name="T2" fmla="*/ 282 w 3651"/>
                <a:gd name="T3" fmla="*/ 690 h 3162"/>
                <a:gd name="T4" fmla="*/ 231 w 3651"/>
                <a:gd name="T5" fmla="*/ 959 h 3162"/>
                <a:gd name="T6" fmla="*/ 344 w 3651"/>
                <a:gd name="T7" fmla="*/ 1203 h 3162"/>
                <a:gd name="T8" fmla="*/ 572 w 3651"/>
                <a:gd name="T9" fmla="*/ 1341 h 3162"/>
                <a:gd name="T10" fmla="*/ 849 w 3651"/>
                <a:gd name="T11" fmla="*/ 1324 h 3162"/>
                <a:gd name="T12" fmla="*/ 1060 w 3651"/>
                <a:gd name="T13" fmla="*/ 1161 h 3162"/>
                <a:gd name="T14" fmla="*/ 1140 w 3651"/>
                <a:gd name="T15" fmla="*/ 903 h 3162"/>
                <a:gd name="T16" fmla="*/ 1060 w 3651"/>
                <a:gd name="T17" fmla="*/ 645 h 3162"/>
                <a:gd name="T18" fmla="*/ 849 w 3651"/>
                <a:gd name="T19" fmla="*/ 481 h 3162"/>
                <a:gd name="T20" fmla="*/ 2106 w 3651"/>
                <a:gd name="T21" fmla="*/ 228 h 3162"/>
                <a:gd name="T22" fmla="*/ 1830 w 3651"/>
                <a:gd name="T23" fmla="*/ 333 h 3162"/>
                <a:gd name="T24" fmla="*/ 1647 w 3651"/>
                <a:gd name="T25" fmla="*/ 557 h 3162"/>
                <a:gd name="T26" fmla="*/ 1599 w 3651"/>
                <a:gd name="T27" fmla="*/ 852 h 3162"/>
                <a:gd name="T28" fmla="*/ 1706 w 3651"/>
                <a:gd name="T29" fmla="*/ 1124 h 3162"/>
                <a:gd name="T30" fmla="*/ 1932 w 3651"/>
                <a:gd name="T31" fmla="*/ 1305 h 3162"/>
                <a:gd name="T32" fmla="*/ 2230 w 3651"/>
                <a:gd name="T33" fmla="*/ 1353 h 3162"/>
                <a:gd name="T34" fmla="*/ 2506 w 3651"/>
                <a:gd name="T35" fmla="*/ 1246 h 3162"/>
                <a:gd name="T36" fmla="*/ 2689 w 3651"/>
                <a:gd name="T37" fmla="*/ 1024 h 3162"/>
                <a:gd name="T38" fmla="*/ 2736 w 3651"/>
                <a:gd name="T39" fmla="*/ 729 h 3162"/>
                <a:gd name="T40" fmla="*/ 2629 w 3651"/>
                <a:gd name="T41" fmla="*/ 456 h 3162"/>
                <a:gd name="T42" fmla="*/ 2403 w 3651"/>
                <a:gd name="T43" fmla="*/ 274 h 3162"/>
                <a:gd name="T44" fmla="*/ 2167 w 3651"/>
                <a:gd name="T45" fmla="*/ 0 h 3162"/>
                <a:gd name="T46" fmla="*/ 2446 w 3651"/>
                <a:gd name="T47" fmla="*/ 50 h 3162"/>
                <a:gd name="T48" fmla="*/ 2733 w 3651"/>
                <a:gd name="T49" fmla="*/ 231 h 3162"/>
                <a:gd name="T50" fmla="*/ 2917 w 3651"/>
                <a:gd name="T51" fmla="*/ 515 h 3162"/>
                <a:gd name="T52" fmla="*/ 2963 w 3651"/>
                <a:gd name="T53" fmla="*/ 862 h 3162"/>
                <a:gd name="T54" fmla="*/ 2860 w 3651"/>
                <a:gd name="T55" fmla="*/ 1184 h 3162"/>
                <a:gd name="T56" fmla="*/ 2634 w 3651"/>
                <a:gd name="T57" fmla="*/ 1429 h 3162"/>
                <a:gd name="T58" fmla="*/ 2694 w 3651"/>
                <a:gd name="T59" fmla="*/ 1616 h 3162"/>
                <a:gd name="T60" fmla="*/ 3423 w 3651"/>
                <a:gd name="T61" fmla="*/ 1355 h 3162"/>
                <a:gd name="T62" fmla="*/ 3584 w 3651"/>
                <a:gd name="T63" fmla="*/ 1421 h 3162"/>
                <a:gd name="T64" fmla="*/ 3651 w 3651"/>
                <a:gd name="T65" fmla="*/ 1580 h 3162"/>
                <a:gd name="T66" fmla="*/ 3607 w 3651"/>
                <a:gd name="T67" fmla="*/ 3069 h 3162"/>
                <a:gd name="T68" fmla="*/ 3460 w 3651"/>
                <a:gd name="T69" fmla="*/ 3158 h 3162"/>
                <a:gd name="T70" fmla="*/ 2707 w 3651"/>
                <a:gd name="T71" fmla="*/ 2874 h 3162"/>
                <a:gd name="T72" fmla="*/ 2543 w 3651"/>
                <a:gd name="T73" fmla="*/ 3081 h 3162"/>
                <a:gd name="T74" fmla="*/ 2282 w 3651"/>
                <a:gd name="T75" fmla="*/ 3162 h 3162"/>
                <a:gd name="T76" fmla="*/ 242 w 3651"/>
                <a:gd name="T77" fmla="*/ 3108 h 3162"/>
                <a:gd name="T78" fmla="*/ 54 w 3651"/>
                <a:gd name="T79" fmla="*/ 2923 h 3162"/>
                <a:gd name="T80" fmla="*/ 0 w 3651"/>
                <a:gd name="T81" fmla="*/ 1807 h 3162"/>
                <a:gd name="T82" fmla="*/ 81 w 3651"/>
                <a:gd name="T83" fmla="*/ 1552 h 3162"/>
                <a:gd name="T84" fmla="*/ 191 w 3651"/>
                <a:gd name="T85" fmla="*/ 1369 h 3162"/>
                <a:gd name="T86" fmla="*/ 29 w 3651"/>
                <a:gd name="T87" fmla="*/ 1098 h 3162"/>
                <a:gd name="T88" fmla="*/ 13 w 3651"/>
                <a:gd name="T89" fmla="*/ 766 h 3162"/>
                <a:gd name="T90" fmla="*/ 156 w 3651"/>
                <a:gd name="T91" fmla="*/ 472 h 3162"/>
                <a:gd name="T92" fmla="*/ 418 w 3651"/>
                <a:gd name="T93" fmla="*/ 279 h 3162"/>
                <a:gd name="T94" fmla="*/ 755 w 3651"/>
                <a:gd name="T95" fmla="*/ 230 h 3162"/>
                <a:gd name="T96" fmla="*/ 1067 w 3651"/>
                <a:gd name="T97" fmla="*/ 341 h 3162"/>
                <a:gd name="T98" fmla="*/ 1287 w 3651"/>
                <a:gd name="T99" fmla="*/ 580 h 3162"/>
                <a:gd name="T100" fmla="*/ 1370 w 3651"/>
                <a:gd name="T101" fmla="*/ 903 h 3162"/>
                <a:gd name="T102" fmla="*/ 1296 w 3651"/>
                <a:gd name="T103" fmla="*/ 1205 h 3162"/>
                <a:gd name="T104" fmla="*/ 1563 w 3651"/>
                <a:gd name="T105" fmla="*/ 1305 h 3162"/>
                <a:gd name="T106" fmla="*/ 1399 w 3651"/>
                <a:gd name="T107" fmla="*/ 1003 h 3162"/>
                <a:gd name="T108" fmla="*/ 1382 w 3651"/>
                <a:gd name="T109" fmla="*/ 648 h 3162"/>
                <a:gd name="T110" fmla="*/ 1516 w 3651"/>
                <a:gd name="T111" fmla="*/ 334 h 3162"/>
                <a:gd name="T112" fmla="*/ 1764 w 3651"/>
                <a:gd name="T113" fmla="*/ 107 h 3162"/>
                <a:gd name="T114" fmla="*/ 2094 w 3651"/>
                <a:gd name="T115" fmla="*/ 3 h 3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51" h="3162">
                  <a:moveTo>
                    <a:pt x="684" y="451"/>
                  </a:moveTo>
                  <a:lnTo>
                    <a:pt x="627" y="454"/>
                  </a:lnTo>
                  <a:lnTo>
                    <a:pt x="572" y="466"/>
                  </a:lnTo>
                  <a:lnTo>
                    <a:pt x="519" y="481"/>
                  </a:lnTo>
                  <a:lnTo>
                    <a:pt x="470" y="505"/>
                  </a:lnTo>
                  <a:lnTo>
                    <a:pt x="424" y="532"/>
                  </a:lnTo>
                  <a:lnTo>
                    <a:pt x="382" y="566"/>
                  </a:lnTo>
                  <a:lnTo>
                    <a:pt x="344" y="604"/>
                  </a:lnTo>
                  <a:lnTo>
                    <a:pt x="310" y="645"/>
                  </a:lnTo>
                  <a:lnTo>
                    <a:pt x="282" y="690"/>
                  </a:lnTo>
                  <a:lnTo>
                    <a:pt x="260" y="739"/>
                  </a:lnTo>
                  <a:lnTo>
                    <a:pt x="243" y="791"/>
                  </a:lnTo>
                  <a:lnTo>
                    <a:pt x="231" y="846"/>
                  </a:lnTo>
                  <a:lnTo>
                    <a:pt x="228" y="903"/>
                  </a:lnTo>
                  <a:lnTo>
                    <a:pt x="231" y="959"/>
                  </a:lnTo>
                  <a:lnTo>
                    <a:pt x="243" y="1014"/>
                  </a:lnTo>
                  <a:lnTo>
                    <a:pt x="260" y="1066"/>
                  </a:lnTo>
                  <a:lnTo>
                    <a:pt x="282" y="1115"/>
                  </a:lnTo>
                  <a:lnTo>
                    <a:pt x="310" y="1161"/>
                  </a:lnTo>
                  <a:lnTo>
                    <a:pt x="344" y="1203"/>
                  </a:lnTo>
                  <a:lnTo>
                    <a:pt x="382" y="1241"/>
                  </a:lnTo>
                  <a:lnTo>
                    <a:pt x="424" y="1274"/>
                  </a:lnTo>
                  <a:lnTo>
                    <a:pt x="470" y="1302"/>
                  </a:lnTo>
                  <a:lnTo>
                    <a:pt x="519" y="1324"/>
                  </a:lnTo>
                  <a:lnTo>
                    <a:pt x="572" y="1341"/>
                  </a:lnTo>
                  <a:lnTo>
                    <a:pt x="627" y="1352"/>
                  </a:lnTo>
                  <a:lnTo>
                    <a:pt x="684" y="1355"/>
                  </a:lnTo>
                  <a:lnTo>
                    <a:pt x="742" y="1352"/>
                  </a:lnTo>
                  <a:lnTo>
                    <a:pt x="797" y="1341"/>
                  </a:lnTo>
                  <a:lnTo>
                    <a:pt x="849" y="1324"/>
                  </a:lnTo>
                  <a:lnTo>
                    <a:pt x="899" y="1302"/>
                  </a:lnTo>
                  <a:lnTo>
                    <a:pt x="945" y="1274"/>
                  </a:lnTo>
                  <a:lnTo>
                    <a:pt x="988" y="1241"/>
                  </a:lnTo>
                  <a:lnTo>
                    <a:pt x="1026" y="1203"/>
                  </a:lnTo>
                  <a:lnTo>
                    <a:pt x="1060" y="1161"/>
                  </a:lnTo>
                  <a:lnTo>
                    <a:pt x="1088" y="1115"/>
                  </a:lnTo>
                  <a:lnTo>
                    <a:pt x="1110" y="1066"/>
                  </a:lnTo>
                  <a:lnTo>
                    <a:pt x="1127" y="1014"/>
                  </a:lnTo>
                  <a:lnTo>
                    <a:pt x="1137" y="959"/>
                  </a:lnTo>
                  <a:lnTo>
                    <a:pt x="1140" y="903"/>
                  </a:lnTo>
                  <a:lnTo>
                    <a:pt x="1137" y="846"/>
                  </a:lnTo>
                  <a:lnTo>
                    <a:pt x="1127" y="791"/>
                  </a:lnTo>
                  <a:lnTo>
                    <a:pt x="1110" y="739"/>
                  </a:lnTo>
                  <a:lnTo>
                    <a:pt x="1088" y="690"/>
                  </a:lnTo>
                  <a:lnTo>
                    <a:pt x="1060" y="645"/>
                  </a:lnTo>
                  <a:lnTo>
                    <a:pt x="1026" y="604"/>
                  </a:lnTo>
                  <a:lnTo>
                    <a:pt x="988" y="566"/>
                  </a:lnTo>
                  <a:lnTo>
                    <a:pt x="945" y="532"/>
                  </a:lnTo>
                  <a:lnTo>
                    <a:pt x="899" y="505"/>
                  </a:lnTo>
                  <a:lnTo>
                    <a:pt x="849" y="481"/>
                  </a:lnTo>
                  <a:lnTo>
                    <a:pt x="797" y="466"/>
                  </a:lnTo>
                  <a:lnTo>
                    <a:pt x="742" y="454"/>
                  </a:lnTo>
                  <a:lnTo>
                    <a:pt x="684" y="451"/>
                  </a:lnTo>
                  <a:close/>
                  <a:moveTo>
                    <a:pt x="2167" y="224"/>
                  </a:moveTo>
                  <a:lnTo>
                    <a:pt x="2106" y="228"/>
                  </a:lnTo>
                  <a:lnTo>
                    <a:pt x="2045" y="238"/>
                  </a:lnTo>
                  <a:lnTo>
                    <a:pt x="1987" y="253"/>
                  </a:lnTo>
                  <a:lnTo>
                    <a:pt x="1932" y="274"/>
                  </a:lnTo>
                  <a:lnTo>
                    <a:pt x="1879" y="301"/>
                  </a:lnTo>
                  <a:lnTo>
                    <a:pt x="1830" y="333"/>
                  </a:lnTo>
                  <a:lnTo>
                    <a:pt x="1784" y="370"/>
                  </a:lnTo>
                  <a:lnTo>
                    <a:pt x="1744" y="411"/>
                  </a:lnTo>
                  <a:lnTo>
                    <a:pt x="1707" y="456"/>
                  </a:lnTo>
                  <a:lnTo>
                    <a:pt x="1674" y="505"/>
                  </a:lnTo>
                  <a:lnTo>
                    <a:pt x="1647" y="557"/>
                  </a:lnTo>
                  <a:lnTo>
                    <a:pt x="1625" y="611"/>
                  </a:lnTo>
                  <a:lnTo>
                    <a:pt x="1609" y="669"/>
                  </a:lnTo>
                  <a:lnTo>
                    <a:pt x="1599" y="729"/>
                  </a:lnTo>
                  <a:lnTo>
                    <a:pt x="1596" y="790"/>
                  </a:lnTo>
                  <a:lnTo>
                    <a:pt x="1599" y="852"/>
                  </a:lnTo>
                  <a:lnTo>
                    <a:pt x="1609" y="912"/>
                  </a:lnTo>
                  <a:lnTo>
                    <a:pt x="1625" y="969"/>
                  </a:lnTo>
                  <a:lnTo>
                    <a:pt x="1647" y="1024"/>
                  </a:lnTo>
                  <a:lnTo>
                    <a:pt x="1674" y="1076"/>
                  </a:lnTo>
                  <a:lnTo>
                    <a:pt x="1706" y="1124"/>
                  </a:lnTo>
                  <a:lnTo>
                    <a:pt x="1743" y="1170"/>
                  </a:lnTo>
                  <a:lnTo>
                    <a:pt x="1784" y="1211"/>
                  </a:lnTo>
                  <a:lnTo>
                    <a:pt x="1830" y="1246"/>
                  </a:lnTo>
                  <a:lnTo>
                    <a:pt x="1879" y="1279"/>
                  </a:lnTo>
                  <a:lnTo>
                    <a:pt x="1932" y="1305"/>
                  </a:lnTo>
                  <a:lnTo>
                    <a:pt x="1987" y="1328"/>
                  </a:lnTo>
                  <a:lnTo>
                    <a:pt x="2045" y="1343"/>
                  </a:lnTo>
                  <a:lnTo>
                    <a:pt x="2106" y="1353"/>
                  </a:lnTo>
                  <a:lnTo>
                    <a:pt x="2167" y="1357"/>
                  </a:lnTo>
                  <a:lnTo>
                    <a:pt x="2230" y="1353"/>
                  </a:lnTo>
                  <a:lnTo>
                    <a:pt x="2290" y="1343"/>
                  </a:lnTo>
                  <a:lnTo>
                    <a:pt x="2348" y="1328"/>
                  </a:lnTo>
                  <a:lnTo>
                    <a:pt x="2403" y="1305"/>
                  </a:lnTo>
                  <a:lnTo>
                    <a:pt x="2456" y="1279"/>
                  </a:lnTo>
                  <a:lnTo>
                    <a:pt x="2506" y="1246"/>
                  </a:lnTo>
                  <a:lnTo>
                    <a:pt x="2551" y="1211"/>
                  </a:lnTo>
                  <a:lnTo>
                    <a:pt x="2592" y="1170"/>
                  </a:lnTo>
                  <a:lnTo>
                    <a:pt x="2629" y="1124"/>
                  </a:lnTo>
                  <a:lnTo>
                    <a:pt x="2661" y="1076"/>
                  </a:lnTo>
                  <a:lnTo>
                    <a:pt x="2689" y="1024"/>
                  </a:lnTo>
                  <a:lnTo>
                    <a:pt x="2710" y="969"/>
                  </a:lnTo>
                  <a:lnTo>
                    <a:pt x="2726" y="912"/>
                  </a:lnTo>
                  <a:lnTo>
                    <a:pt x="2736" y="852"/>
                  </a:lnTo>
                  <a:lnTo>
                    <a:pt x="2739" y="790"/>
                  </a:lnTo>
                  <a:lnTo>
                    <a:pt x="2736" y="729"/>
                  </a:lnTo>
                  <a:lnTo>
                    <a:pt x="2726" y="669"/>
                  </a:lnTo>
                  <a:lnTo>
                    <a:pt x="2710" y="611"/>
                  </a:lnTo>
                  <a:lnTo>
                    <a:pt x="2689" y="557"/>
                  </a:lnTo>
                  <a:lnTo>
                    <a:pt x="2661" y="505"/>
                  </a:lnTo>
                  <a:lnTo>
                    <a:pt x="2629" y="456"/>
                  </a:lnTo>
                  <a:lnTo>
                    <a:pt x="2592" y="411"/>
                  </a:lnTo>
                  <a:lnTo>
                    <a:pt x="2551" y="370"/>
                  </a:lnTo>
                  <a:lnTo>
                    <a:pt x="2506" y="333"/>
                  </a:lnTo>
                  <a:lnTo>
                    <a:pt x="2456" y="301"/>
                  </a:lnTo>
                  <a:lnTo>
                    <a:pt x="2403" y="274"/>
                  </a:lnTo>
                  <a:lnTo>
                    <a:pt x="2348" y="253"/>
                  </a:lnTo>
                  <a:lnTo>
                    <a:pt x="2290" y="238"/>
                  </a:lnTo>
                  <a:lnTo>
                    <a:pt x="2230" y="228"/>
                  </a:lnTo>
                  <a:lnTo>
                    <a:pt x="2167" y="224"/>
                  </a:lnTo>
                  <a:close/>
                  <a:moveTo>
                    <a:pt x="2167" y="0"/>
                  </a:moveTo>
                  <a:lnTo>
                    <a:pt x="2167" y="0"/>
                  </a:lnTo>
                  <a:lnTo>
                    <a:pt x="2241" y="3"/>
                  </a:lnTo>
                  <a:lnTo>
                    <a:pt x="2311" y="13"/>
                  </a:lnTo>
                  <a:lnTo>
                    <a:pt x="2380" y="27"/>
                  </a:lnTo>
                  <a:lnTo>
                    <a:pt x="2446" y="50"/>
                  </a:lnTo>
                  <a:lnTo>
                    <a:pt x="2510" y="76"/>
                  </a:lnTo>
                  <a:lnTo>
                    <a:pt x="2571" y="107"/>
                  </a:lnTo>
                  <a:lnTo>
                    <a:pt x="2628" y="144"/>
                  </a:lnTo>
                  <a:lnTo>
                    <a:pt x="2682" y="185"/>
                  </a:lnTo>
                  <a:lnTo>
                    <a:pt x="2733" y="231"/>
                  </a:lnTo>
                  <a:lnTo>
                    <a:pt x="2779" y="281"/>
                  </a:lnTo>
                  <a:lnTo>
                    <a:pt x="2820" y="334"/>
                  </a:lnTo>
                  <a:lnTo>
                    <a:pt x="2857" y="391"/>
                  </a:lnTo>
                  <a:lnTo>
                    <a:pt x="2890" y="451"/>
                  </a:lnTo>
                  <a:lnTo>
                    <a:pt x="2917" y="515"/>
                  </a:lnTo>
                  <a:lnTo>
                    <a:pt x="2938" y="580"/>
                  </a:lnTo>
                  <a:lnTo>
                    <a:pt x="2954" y="648"/>
                  </a:lnTo>
                  <a:lnTo>
                    <a:pt x="2963" y="718"/>
                  </a:lnTo>
                  <a:lnTo>
                    <a:pt x="2966" y="790"/>
                  </a:lnTo>
                  <a:lnTo>
                    <a:pt x="2963" y="862"/>
                  </a:lnTo>
                  <a:lnTo>
                    <a:pt x="2954" y="931"/>
                  </a:lnTo>
                  <a:lnTo>
                    <a:pt x="2938" y="997"/>
                  </a:lnTo>
                  <a:lnTo>
                    <a:pt x="2917" y="1063"/>
                  </a:lnTo>
                  <a:lnTo>
                    <a:pt x="2891" y="1124"/>
                  </a:lnTo>
                  <a:lnTo>
                    <a:pt x="2860" y="1184"/>
                  </a:lnTo>
                  <a:lnTo>
                    <a:pt x="2823" y="1240"/>
                  </a:lnTo>
                  <a:lnTo>
                    <a:pt x="2782" y="1293"/>
                  </a:lnTo>
                  <a:lnTo>
                    <a:pt x="2736" y="1342"/>
                  </a:lnTo>
                  <a:lnTo>
                    <a:pt x="2687" y="1388"/>
                  </a:lnTo>
                  <a:lnTo>
                    <a:pt x="2634" y="1429"/>
                  </a:lnTo>
                  <a:lnTo>
                    <a:pt x="2578" y="1466"/>
                  </a:lnTo>
                  <a:lnTo>
                    <a:pt x="2612" y="1498"/>
                  </a:lnTo>
                  <a:lnTo>
                    <a:pt x="2644" y="1534"/>
                  </a:lnTo>
                  <a:lnTo>
                    <a:pt x="2671" y="1573"/>
                  </a:lnTo>
                  <a:lnTo>
                    <a:pt x="2694" y="1616"/>
                  </a:lnTo>
                  <a:lnTo>
                    <a:pt x="2714" y="1660"/>
                  </a:lnTo>
                  <a:lnTo>
                    <a:pt x="2727" y="1707"/>
                  </a:lnTo>
                  <a:lnTo>
                    <a:pt x="2735" y="1756"/>
                  </a:lnTo>
                  <a:lnTo>
                    <a:pt x="2738" y="1807"/>
                  </a:lnTo>
                  <a:lnTo>
                    <a:pt x="3423" y="1355"/>
                  </a:lnTo>
                  <a:lnTo>
                    <a:pt x="3460" y="1358"/>
                  </a:lnTo>
                  <a:lnTo>
                    <a:pt x="3495" y="1367"/>
                  </a:lnTo>
                  <a:lnTo>
                    <a:pt x="3527" y="1380"/>
                  </a:lnTo>
                  <a:lnTo>
                    <a:pt x="3557" y="1399"/>
                  </a:lnTo>
                  <a:lnTo>
                    <a:pt x="3584" y="1421"/>
                  </a:lnTo>
                  <a:lnTo>
                    <a:pt x="3607" y="1448"/>
                  </a:lnTo>
                  <a:lnTo>
                    <a:pt x="3626" y="1477"/>
                  </a:lnTo>
                  <a:lnTo>
                    <a:pt x="3639" y="1509"/>
                  </a:lnTo>
                  <a:lnTo>
                    <a:pt x="3648" y="1544"/>
                  </a:lnTo>
                  <a:lnTo>
                    <a:pt x="3651" y="1580"/>
                  </a:lnTo>
                  <a:lnTo>
                    <a:pt x="3651" y="2936"/>
                  </a:lnTo>
                  <a:lnTo>
                    <a:pt x="3648" y="2973"/>
                  </a:lnTo>
                  <a:lnTo>
                    <a:pt x="3639" y="3007"/>
                  </a:lnTo>
                  <a:lnTo>
                    <a:pt x="3626" y="3039"/>
                  </a:lnTo>
                  <a:lnTo>
                    <a:pt x="3607" y="3069"/>
                  </a:lnTo>
                  <a:lnTo>
                    <a:pt x="3584" y="3096"/>
                  </a:lnTo>
                  <a:lnTo>
                    <a:pt x="3557" y="3118"/>
                  </a:lnTo>
                  <a:lnTo>
                    <a:pt x="3527" y="3136"/>
                  </a:lnTo>
                  <a:lnTo>
                    <a:pt x="3495" y="3151"/>
                  </a:lnTo>
                  <a:lnTo>
                    <a:pt x="3460" y="3158"/>
                  </a:lnTo>
                  <a:lnTo>
                    <a:pt x="3423" y="3162"/>
                  </a:lnTo>
                  <a:lnTo>
                    <a:pt x="2738" y="2710"/>
                  </a:lnTo>
                  <a:lnTo>
                    <a:pt x="2735" y="2767"/>
                  </a:lnTo>
                  <a:lnTo>
                    <a:pt x="2724" y="2821"/>
                  </a:lnTo>
                  <a:lnTo>
                    <a:pt x="2707" y="2874"/>
                  </a:lnTo>
                  <a:lnTo>
                    <a:pt x="2684" y="2923"/>
                  </a:lnTo>
                  <a:lnTo>
                    <a:pt x="2656" y="2968"/>
                  </a:lnTo>
                  <a:lnTo>
                    <a:pt x="2623" y="3010"/>
                  </a:lnTo>
                  <a:lnTo>
                    <a:pt x="2584" y="3048"/>
                  </a:lnTo>
                  <a:lnTo>
                    <a:pt x="2543" y="3081"/>
                  </a:lnTo>
                  <a:lnTo>
                    <a:pt x="2497" y="3108"/>
                  </a:lnTo>
                  <a:lnTo>
                    <a:pt x="2446" y="3132"/>
                  </a:lnTo>
                  <a:lnTo>
                    <a:pt x="2394" y="3148"/>
                  </a:lnTo>
                  <a:lnTo>
                    <a:pt x="2339" y="3158"/>
                  </a:lnTo>
                  <a:lnTo>
                    <a:pt x="2282" y="3162"/>
                  </a:lnTo>
                  <a:lnTo>
                    <a:pt x="456" y="3162"/>
                  </a:lnTo>
                  <a:lnTo>
                    <a:pt x="399" y="3158"/>
                  </a:lnTo>
                  <a:lnTo>
                    <a:pt x="344" y="3148"/>
                  </a:lnTo>
                  <a:lnTo>
                    <a:pt x="291" y="3132"/>
                  </a:lnTo>
                  <a:lnTo>
                    <a:pt x="242" y="3108"/>
                  </a:lnTo>
                  <a:lnTo>
                    <a:pt x="196" y="3081"/>
                  </a:lnTo>
                  <a:lnTo>
                    <a:pt x="153" y="3048"/>
                  </a:lnTo>
                  <a:lnTo>
                    <a:pt x="116" y="3010"/>
                  </a:lnTo>
                  <a:lnTo>
                    <a:pt x="82" y="2968"/>
                  </a:lnTo>
                  <a:lnTo>
                    <a:pt x="54" y="2923"/>
                  </a:lnTo>
                  <a:lnTo>
                    <a:pt x="30" y="2874"/>
                  </a:lnTo>
                  <a:lnTo>
                    <a:pt x="13" y="2821"/>
                  </a:lnTo>
                  <a:lnTo>
                    <a:pt x="3" y="2767"/>
                  </a:lnTo>
                  <a:lnTo>
                    <a:pt x="0" y="2710"/>
                  </a:lnTo>
                  <a:lnTo>
                    <a:pt x="0" y="1807"/>
                  </a:lnTo>
                  <a:lnTo>
                    <a:pt x="3" y="1751"/>
                  </a:lnTo>
                  <a:lnTo>
                    <a:pt x="13" y="1697"/>
                  </a:lnTo>
                  <a:lnTo>
                    <a:pt x="30" y="1646"/>
                  </a:lnTo>
                  <a:lnTo>
                    <a:pt x="53" y="1598"/>
                  </a:lnTo>
                  <a:lnTo>
                    <a:pt x="81" y="1552"/>
                  </a:lnTo>
                  <a:lnTo>
                    <a:pt x="113" y="1511"/>
                  </a:lnTo>
                  <a:lnTo>
                    <a:pt x="151" y="1473"/>
                  </a:lnTo>
                  <a:lnTo>
                    <a:pt x="192" y="1441"/>
                  </a:lnTo>
                  <a:lnTo>
                    <a:pt x="237" y="1412"/>
                  </a:lnTo>
                  <a:lnTo>
                    <a:pt x="191" y="1369"/>
                  </a:lnTo>
                  <a:lnTo>
                    <a:pt x="149" y="1322"/>
                  </a:lnTo>
                  <a:lnTo>
                    <a:pt x="111" y="1271"/>
                  </a:lnTo>
                  <a:lnTo>
                    <a:pt x="79" y="1216"/>
                  </a:lnTo>
                  <a:lnTo>
                    <a:pt x="52" y="1159"/>
                  </a:lnTo>
                  <a:lnTo>
                    <a:pt x="29" y="1098"/>
                  </a:lnTo>
                  <a:lnTo>
                    <a:pt x="13" y="1035"/>
                  </a:lnTo>
                  <a:lnTo>
                    <a:pt x="3" y="971"/>
                  </a:lnTo>
                  <a:lnTo>
                    <a:pt x="0" y="903"/>
                  </a:lnTo>
                  <a:lnTo>
                    <a:pt x="3" y="834"/>
                  </a:lnTo>
                  <a:lnTo>
                    <a:pt x="13" y="766"/>
                  </a:lnTo>
                  <a:lnTo>
                    <a:pt x="30" y="701"/>
                  </a:lnTo>
                  <a:lnTo>
                    <a:pt x="54" y="639"/>
                  </a:lnTo>
                  <a:lnTo>
                    <a:pt x="83" y="580"/>
                  </a:lnTo>
                  <a:lnTo>
                    <a:pt x="117" y="525"/>
                  </a:lnTo>
                  <a:lnTo>
                    <a:pt x="156" y="472"/>
                  </a:lnTo>
                  <a:lnTo>
                    <a:pt x="200" y="424"/>
                  </a:lnTo>
                  <a:lnTo>
                    <a:pt x="249" y="380"/>
                  </a:lnTo>
                  <a:lnTo>
                    <a:pt x="302" y="341"/>
                  </a:lnTo>
                  <a:lnTo>
                    <a:pt x="358" y="308"/>
                  </a:lnTo>
                  <a:lnTo>
                    <a:pt x="418" y="279"/>
                  </a:lnTo>
                  <a:lnTo>
                    <a:pt x="481" y="256"/>
                  </a:lnTo>
                  <a:lnTo>
                    <a:pt x="546" y="240"/>
                  </a:lnTo>
                  <a:lnTo>
                    <a:pt x="615" y="230"/>
                  </a:lnTo>
                  <a:lnTo>
                    <a:pt x="684" y="225"/>
                  </a:lnTo>
                  <a:lnTo>
                    <a:pt x="755" y="230"/>
                  </a:lnTo>
                  <a:lnTo>
                    <a:pt x="823" y="240"/>
                  </a:lnTo>
                  <a:lnTo>
                    <a:pt x="889" y="256"/>
                  </a:lnTo>
                  <a:lnTo>
                    <a:pt x="952" y="279"/>
                  </a:lnTo>
                  <a:lnTo>
                    <a:pt x="1011" y="308"/>
                  </a:lnTo>
                  <a:lnTo>
                    <a:pt x="1067" y="341"/>
                  </a:lnTo>
                  <a:lnTo>
                    <a:pt x="1120" y="380"/>
                  </a:lnTo>
                  <a:lnTo>
                    <a:pt x="1169" y="424"/>
                  </a:lnTo>
                  <a:lnTo>
                    <a:pt x="1214" y="472"/>
                  </a:lnTo>
                  <a:lnTo>
                    <a:pt x="1253" y="525"/>
                  </a:lnTo>
                  <a:lnTo>
                    <a:pt x="1287" y="580"/>
                  </a:lnTo>
                  <a:lnTo>
                    <a:pt x="1316" y="639"/>
                  </a:lnTo>
                  <a:lnTo>
                    <a:pt x="1338" y="701"/>
                  </a:lnTo>
                  <a:lnTo>
                    <a:pt x="1355" y="766"/>
                  </a:lnTo>
                  <a:lnTo>
                    <a:pt x="1366" y="834"/>
                  </a:lnTo>
                  <a:lnTo>
                    <a:pt x="1370" y="903"/>
                  </a:lnTo>
                  <a:lnTo>
                    <a:pt x="1366" y="967"/>
                  </a:lnTo>
                  <a:lnTo>
                    <a:pt x="1357" y="1031"/>
                  </a:lnTo>
                  <a:lnTo>
                    <a:pt x="1342" y="1091"/>
                  </a:lnTo>
                  <a:lnTo>
                    <a:pt x="1321" y="1150"/>
                  </a:lnTo>
                  <a:lnTo>
                    <a:pt x="1296" y="1205"/>
                  </a:lnTo>
                  <a:lnTo>
                    <a:pt x="1265" y="1259"/>
                  </a:lnTo>
                  <a:lnTo>
                    <a:pt x="1230" y="1309"/>
                  </a:lnTo>
                  <a:lnTo>
                    <a:pt x="1191" y="1355"/>
                  </a:lnTo>
                  <a:lnTo>
                    <a:pt x="1610" y="1355"/>
                  </a:lnTo>
                  <a:lnTo>
                    <a:pt x="1563" y="1305"/>
                  </a:lnTo>
                  <a:lnTo>
                    <a:pt x="1520" y="1251"/>
                  </a:lnTo>
                  <a:lnTo>
                    <a:pt x="1482" y="1194"/>
                  </a:lnTo>
                  <a:lnTo>
                    <a:pt x="1448" y="1133"/>
                  </a:lnTo>
                  <a:lnTo>
                    <a:pt x="1421" y="1070"/>
                  </a:lnTo>
                  <a:lnTo>
                    <a:pt x="1399" y="1003"/>
                  </a:lnTo>
                  <a:lnTo>
                    <a:pt x="1383" y="934"/>
                  </a:lnTo>
                  <a:lnTo>
                    <a:pt x="1373" y="864"/>
                  </a:lnTo>
                  <a:lnTo>
                    <a:pt x="1370" y="790"/>
                  </a:lnTo>
                  <a:lnTo>
                    <a:pt x="1373" y="718"/>
                  </a:lnTo>
                  <a:lnTo>
                    <a:pt x="1382" y="648"/>
                  </a:lnTo>
                  <a:lnTo>
                    <a:pt x="1398" y="580"/>
                  </a:lnTo>
                  <a:lnTo>
                    <a:pt x="1419" y="515"/>
                  </a:lnTo>
                  <a:lnTo>
                    <a:pt x="1446" y="451"/>
                  </a:lnTo>
                  <a:lnTo>
                    <a:pt x="1479" y="391"/>
                  </a:lnTo>
                  <a:lnTo>
                    <a:pt x="1516" y="334"/>
                  </a:lnTo>
                  <a:lnTo>
                    <a:pt x="1557" y="281"/>
                  </a:lnTo>
                  <a:lnTo>
                    <a:pt x="1603" y="231"/>
                  </a:lnTo>
                  <a:lnTo>
                    <a:pt x="1653" y="185"/>
                  </a:lnTo>
                  <a:lnTo>
                    <a:pt x="1707" y="144"/>
                  </a:lnTo>
                  <a:lnTo>
                    <a:pt x="1764" y="107"/>
                  </a:lnTo>
                  <a:lnTo>
                    <a:pt x="1825" y="76"/>
                  </a:lnTo>
                  <a:lnTo>
                    <a:pt x="1889" y="50"/>
                  </a:lnTo>
                  <a:lnTo>
                    <a:pt x="1955" y="27"/>
                  </a:lnTo>
                  <a:lnTo>
                    <a:pt x="2024" y="13"/>
                  </a:lnTo>
                  <a:lnTo>
                    <a:pt x="2094" y="3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739148" y="1402412"/>
            <a:ext cx="1404035" cy="1417571"/>
            <a:chOff x="5484538" y="2199880"/>
            <a:chExt cx="1237366" cy="124102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/>
            <p:cNvGrpSpPr/>
            <p:nvPr/>
          </p:nvGrpSpPr>
          <p:grpSpPr>
            <a:xfrm>
              <a:off x="5484538" y="2199880"/>
              <a:ext cx="1237366" cy="1241025"/>
              <a:chOff x="2332336" y="2188003"/>
              <a:chExt cx="1237366" cy="1241025"/>
            </a:xfrm>
          </p:grpSpPr>
          <p:sp>
            <p:nvSpPr>
              <p:cNvPr id="9" name="Teardrop 8"/>
              <p:cNvSpPr/>
              <p:nvPr/>
            </p:nvSpPr>
            <p:spPr>
              <a:xfrm rot="2677396">
                <a:off x="2332336" y="2188003"/>
                <a:ext cx="1237366" cy="1241025"/>
              </a:xfrm>
              <a:prstGeom prst="teardrop">
                <a:avLst>
                  <a:gd name="adj" fmla="val 9942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58193" y="2315689"/>
                <a:ext cx="985653" cy="985652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 25"/>
            <p:cNvSpPr>
              <a:spLocks noEditPoints="1"/>
            </p:cNvSpPr>
            <p:nvPr/>
          </p:nvSpPr>
          <p:spPr bwMode="auto">
            <a:xfrm>
              <a:off x="5943867" y="2685525"/>
              <a:ext cx="318709" cy="269735"/>
            </a:xfrm>
            <a:custGeom>
              <a:avLst/>
              <a:gdLst>
                <a:gd name="T0" fmla="*/ 3511 w 3511"/>
                <a:gd name="T1" fmla="*/ 2791 h 2791"/>
                <a:gd name="T2" fmla="*/ 0 w 3511"/>
                <a:gd name="T3" fmla="*/ 1222 h 2791"/>
                <a:gd name="T4" fmla="*/ 69 w 3511"/>
                <a:gd name="T5" fmla="*/ 1285 h 2791"/>
                <a:gd name="T6" fmla="*/ 150 w 3511"/>
                <a:gd name="T7" fmla="*/ 1335 h 2791"/>
                <a:gd name="T8" fmla="*/ 240 w 3511"/>
                <a:gd name="T9" fmla="*/ 1366 h 2791"/>
                <a:gd name="T10" fmla="*/ 339 w 3511"/>
                <a:gd name="T11" fmla="*/ 1377 h 2791"/>
                <a:gd name="T12" fmla="*/ 511 w 3511"/>
                <a:gd name="T13" fmla="*/ 1656 h 2791"/>
                <a:gd name="T14" fmla="*/ 917 w 3511"/>
                <a:gd name="T15" fmla="*/ 1377 h 2791"/>
                <a:gd name="T16" fmla="*/ 2483 w 3511"/>
                <a:gd name="T17" fmla="*/ 1656 h 2791"/>
                <a:gd name="T18" fmla="*/ 2888 w 3511"/>
                <a:gd name="T19" fmla="*/ 1377 h 2791"/>
                <a:gd name="T20" fmla="*/ 3209 w 3511"/>
                <a:gd name="T21" fmla="*/ 1373 h 2791"/>
                <a:gd name="T22" fmla="*/ 3309 w 3511"/>
                <a:gd name="T23" fmla="*/ 1350 h 2791"/>
                <a:gd name="T24" fmla="*/ 3400 w 3511"/>
                <a:gd name="T25" fmla="*/ 1303 h 2791"/>
                <a:gd name="T26" fmla="*/ 3477 w 3511"/>
                <a:gd name="T27" fmla="*/ 1240 h 2791"/>
                <a:gd name="T28" fmla="*/ 1311 w 3511"/>
                <a:gd name="T29" fmla="*/ 132 h 2791"/>
                <a:gd name="T30" fmla="*/ 2207 w 3511"/>
                <a:gd name="T31" fmla="*/ 349 h 2791"/>
                <a:gd name="T32" fmla="*/ 1311 w 3511"/>
                <a:gd name="T33" fmla="*/ 132 h 2791"/>
                <a:gd name="T34" fmla="*/ 2274 w 3511"/>
                <a:gd name="T35" fmla="*/ 0 h 2791"/>
                <a:gd name="T36" fmla="*/ 2308 w 3511"/>
                <a:gd name="T37" fmla="*/ 8 h 2791"/>
                <a:gd name="T38" fmla="*/ 2331 w 3511"/>
                <a:gd name="T39" fmla="*/ 32 h 2791"/>
                <a:gd name="T40" fmla="*/ 2340 w 3511"/>
                <a:gd name="T41" fmla="*/ 66 h 2791"/>
                <a:gd name="T42" fmla="*/ 3511 w 3511"/>
                <a:gd name="T43" fmla="*/ 349 h 2791"/>
                <a:gd name="T44" fmla="*/ 3499 w 3511"/>
                <a:gd name="T45" fmla="*/ 1036 h 2791"/>
                <a:gd name="T46" fmla="*/ 3461 w 3511"/>
                <a:gd name="T47" fmla="*/ 1118 h 2791"/>
                <a:gd name="T48" fmla="*/ 3405 w 3511"/>
                <a:gd name="T49" fmla="*/ 1188 h 2791"/>
                <a:gd name="T50" fmla="*/ 3333 w 3511"/>
                <a:gd name="T51" fmla="*/ 1241 h 2791"/>
                <a:gd name="T52" fmla="*/ 3249 w 3511"/>
                <a:gd name="T53" fmla="*/ 1275 h 2791"/>
                <a:gd name="T54" fmla="*/ 3155 w 3511"/>
                <a:gd name="T55" fmla="*/ 1287 h 2791"/>
                <a:gd name="T56" fmla="*/ 2888 w 3511"/>
                <a:gd name="T57" fmla="*/ 1178 h 2791"/>
                <a:gd name="T58" fmla="*/ 2483 w 3511"/>
                <a:gd name="T59" fmla="*/ 1287 h 2791"/>
                <a:gd name="T60" fmla="*/ 917 w 3511"/>
                <a:gd name="T61" fmla="*/ 1178 h 2791"/>
                <a:gd name="T62" fmla="*/ 511 w 3511"/>
                <a:gd name="T63" fmla="*/ 1287 h 2791"/>
                <a:gd name="T64" fmla="*/ 293 w 3511"/>
                <a:gd name="T65" fmla="*/ 1285 h 2791"/>
                <a:gd name="T66" fmla="*/ 207 w 3511"/>
                <a:gd name="T67" fmla="*/ 1262 h 2791"/>
                <a:gd name="T68" fmla="*/ 130 w 3511"/>
                <a:gd name="T69" fmla="*/ 1220 h 2791"/>
                <a:gd name="T70" fmla="*/ 66 w 3511"/>
                <a:gd name="T71" fmla="*/ 1162 h 2791"/>
                <a:gd name="T72" fmla="*/ 17 w 3511"/>
                <a:gd name="T73" fmla="*/ 1089 h 2791"/>
                <a:gd name="T74" fmla="*/ 0 w 3511"/>
                <a:gd name="T75" fmla="*/ 349 h 2791"/>
                <a:gd name="T76" fmla="*/ 1177 w 3511"/>
                <a:gd name="T77" fmla="*/ 66 h 2791"/>
                <a:gd name="T78" fmla="*/ 1187 w 3511"/>
                <a:gd name="T79" fmla="*/ 32 h 2791"/>
                <a:gd name="T80" fmla="*/ 1211 w 3511"/>
                <a:gd name="T81" fmla="*/ 8 h 2791"/>
                <a:gd name="T82" fmla="*/ 1244 w 3511"/>
                <a:gd name="T83" fmla="*/ 0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11" h="2791">
                  <a:moveTo>
                    <a:pt x="3511" y="1202"/>
                  </a:moveTo>
                  <a:lnTo>
                    <a:pt x="3511" y="2791"/>
                  </a:lnTo>
                  <a:lnTo>
                    <a:pt x="0" y="2791"/>
                  </a:lnTo>
                  <a:lnTo>
                    <a:pt x="0" y="1222"/>
                  </a:lnTo>
                  <a:lnTo>
                    <a:pt x="32" y="1255"/>
                  </a:lnTo>
                  <a:lnTo>
                    <a:pt x="69" y="1285"/>
                  </a:lnTo>
                  <a:lnTo>
                    <a:pt x="108" y="1312"/>
                  </a:lnTo>
                  <a:lnTo>
                    <a:pt x="150" y="1335"/>
                  </a:lnTo>
                  <a:lnTo>
                    <a:pt x="194" y="1353"/>
                  </a:lnTo>
                  <a:lnTo>
                    <a:pt x="240" y="1366"/>
                  </a:lnTo>
                  <a:lnTo>
                    <a:pt x="289" y="1373"/>
                  </a:lnTo>
                  <a:lnTo>
                    <a:pt x="339" y="1377"/>
                  </a:lnTo>
                  <a:lnTo>
                    <a:pt x="511" y="1377"/>
                  </a:lnTo>
                  <a:lnTo>
                    <a:pt x="511" y="1656"/>
                  </a:lnTo>
                  <a:lnTo>
                    <a:pt x="917" y="1656"/>
                  </a:lnTo>
                  <a:lnTo>
                    <a:pt x="917" y="1377"/>
                  </a:lnTo>
                  <a:lnTo>
                    <a:pt x="2483" y="1377"/>
                  </a:lnTo>
                  <a:lnTo>
                    <a:pt x="2483" y="1656"/>
                  </a:lnTo>
                  <a:lnTo>
                    <a:pt x="2888" y="1656"/>
                  </a:lnTo>
                  <a:lnTo>
                    <a:pt x="2888" y="1377"/>
                  </a:lnTo>
                  <a:lnTo>
                    <a:pt x="3155" y="1377"/>
                  </a:lnTo>
                  <a:lnTo>
                    <a:pt x="3209" y="1373"/>
                  </a:lnTo>
                  <a:lnTo>
                    <a:pt x="3261" y="1365"/>
                  </a:lnTo>
                  <a:lnTo>
                    <a:pt x="3309" y="1350"/>
                  </a:lnTo>
                  <a:lnTo>
                    <a:pt x="3357" y="1329"/>
                  </a:lnTo>
                  <a:lnTo>
                    <a:pt x="3400" y="1303"/>
                  </a:lnTo>
                  <a:lnTo>
                    <a:pt x="3441" y="1274"/>
                  </a:lnTo>
                  <a:lnTo>
                    <a:pt x="3477" y="1240"/>
                  </a:lnTo>
                  <a:lnTo>
                    <a:pt x="3511" y="1202"/>
                  </a:lnTo>
                  <a:close/>
                  <a:moveTo>
                    <a:pt x="1311" y="132"/>
                  </a:moveTo>
                  <a:lnTo>
                    <a:pt x="1311" y="349"/>
                  </a:lnTo>
                  <a:lnTo>
                    <a:pt x="2207" y="349"/>
                  </a:lnTo>
                  <a:lnTo>
                    <a:pt x="2207" y="132"/>
                  </a:lnTo>
                  <a:lnTo>
                    <a:pt x="1311" y="132"/>
                  </a:lnTo>
                  <a:close/>
                  <a:moveTo>
                    <a:pt x="1244" y="0"/>
                  </a:moveTo>
                  <a:lnTo>
                    <a:pt x="2274" y="0"/>
                  </a:lnTo>
                  <a:lnTo>
                    <a:pt x="2291" y="2"/>
                  </a:lnTo>
                  <a:lnTo>
                    <a:pt x="2308" y="8"/>
                  </a:lnTo>
                  <a:lnTo>
                    <a:pt x="2320" y="19"/>
                  </a:lnTo>
                  <a:lnTo>
                    <a:pt x="2331" y="32"/>
                  </a:lnTo>
                  <a:lnTo>
                    <a:pt x="2338" y="48"/>
                  </a:lnTo>
                  <a:lnTo>
                    <a:pt x="2340" y="66"/>
                  </a:lnTo>
                  <a:lnTo>
                    <a:pt x="2340" y="349"/>
                  </a:lnTo>
                  <a:lnTo>
                    <a:pt x="3511" y="349"/>
                  </a:lnTo>
                  <a:lnTo>
                    <a:pt x="3511" y="991"/>
                  </a:lnTo>
                  <a:lnTo>
                    <a:pt x="3499" y="1036"/>
                  </a:lnTo>
                  <a:lnTo>
                    <a:pt x="3483" y="1078"/>
                  </a:lnTo>
                  <a:lnTo>
                    <a:pt x="3461" y="1118"/>
                  </a:lnTo>
                  <a:lnTo>
                    <a:pt x="3435" y="1155"/>
                  </a:lnTo>
                  <a:lnTo>
                    <a:pt x="3405" y="1188"/>
                  </a:lnTo>
                  <a:lnTo>
                    <a:pt x="3371" y="1216"/>
                  </a:lnTo>
                  <a:lnTo>
                    <a:pt x="3333" y="1241"/>
                  </a:lnTo>
                  <a:lnTo>
                    <a:pt x="3292" y="1261"/>
                  </a:lnTo>
                  <a:lnTo>
                    <a:pt x="3249" y="1275"/>
                  </a:lnTo>
                  <a:lnTo>
                    <a:pt x="3203" y="1285"/>
                  </a:lnTo>
                  <a:lnTo>
                    <a:pt x="3155" y="1287"/>
                  </a:lnTo>
                  <a:lnTo>
                    <a:pt x="2888" y="1287"/>
                  </a:lnTo>
                  <a:lnTo>
                    <a:pt x="2888" y="1178"/>
                  </a:lnTo>
                  <a:lnTo>
                    <a:pt x="2483" y="1178"/>
                  </a:lnTo>
                  <a:lnTo>
                    <a:pt x="2483" y="1287"/>
                  </a:lnTo>
                  <a:lnTo>
                    <a:pt x="917" y="1287"/>
                  </a:lnTo>
                  <a:lnTo>
                    <a:pt x="917" y="1178"/>
                  </a:lnTo>
                  <a:lnTo>
                    <a:pt x="511" y="1178"/>
                  </a:lnTo>
                  <a:lnTo>
                    <a:pt x="511" y="1287"/>
                  </a:lnTo>
                  <a:lnTo>
                    <a:pt x="339" y="1287"/>
                  </a:lnTo>
                  <a:lnTo>
                    <a:pt x="293" y="1285"/>
                  </a:lnTo>
                  <a:lnTo>
                    <a:pt x="249" y="1276"/>
                  </a:lnTo>
                  <a:lnTo>
                    <a:pt x="207" y="1262"/>
                  </a:lnTo>
                  <a:lnTo>
                    <a:pt x="167" y="1244"/>
                  </a:lnTo>
                  <a:lnTo>
                    <a:pt x="130" y="1220"/>
                  </a:lnTo>
                  <a:lnTo>
                    <a:pt x="96" y="1192"/>
                  </a:lnTo>
                  <a:lnTo>
                    <a:pt x="66" y="1162"/>
                  </a:lnTo>
                  <a:lnTo>
                    <a:pt x="40" y="1127"/>
                  </a:lnTo>
                  <a:lnTo>
                    <a:pt x="17" y="1089"/>
                  </a:lnTo>
                  <a:lnTo>
                    <a:pt x="0" y="1049"/>
                  </a:lnTo>
                  <a:lnTo>
                    <a:pt x="0" y="349"/>
                  </a:lnTo>
                  <a:lnTo>
                    <a:pt x="1177" y="349"/>
                  </a:lnTo>
                  <a:lnTo>
                    <a:pt x="1177" y="66"/>
                  </a:lnTo>
                  <a:lnTo>
                    <a:pt x="1180" y="48"/>
                  </a:lnTo>
                  <a:lnTo>
                    <a:pt x="1187" y="32"/>
                  </a:lnTo>
                  <a:lnTo>
                    <a:pt x="1197" y="19"/>
                  </a:lnTo>
                  <a:lnTo>
                    <a:pt x="1211" y="8"/>
                  </a:lnTo>
                  <a:lnTo>
                    <a:pt x="1227" y="2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709104" y="1304165"/>
            <a:ext cx="1486486" cy="1493552"/>
            <a:chOff x="7060639" y="2199880"/>
            <a:chExt cx="1237366" cy="124102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7060639" y="2199880"/>
              <a:ext cx="1237366" cy="1241025"/>
              <a:chOff x="2332336" y="2188003"/>
              <a:chExt cx="1237366" cy="1241025"/>
            </a:xfrm>
          </p:grpSpPr>
          <p:sp>
            <p:nvSpPr>
              <p:cNvPr id="12" name="Teardrop 11"/>
              <p:cNvSpPr/>
              <p:nvPr/>
            </p:nvSpPr>
            <p:spPr>
              <a:xfrm rot="2677396">
                <a:off x="2332336" y="2188003"/>
                <a:ext cx="1237366" cy="1241025"/>
              </a:xfrm>
              <a:prstGeom prst="teardrop">
                <a:avLst>
                  <a:gd name="adj" fmla="val 9942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458193" y="2315689"/>
                <a:ext cx="985653" cy="98565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28"/>
            <p:cNvGrpSpPr>
              <a:grpSpLocks noChangeAspect="1"/>
            </p:cNvGrpSpPr>
            <p:nvPr/>
          </p:nvGrpSpPr>
          <p:grpSpPr bwMode="auto">
            <a:xfrm>
              <a:off x="7519939" y="2654930"/>
              <a:ext cx="318766" cy="330924"/>
              <a:chOff x="3687" y="2008"/>
              <a:chExt cx="839" cy="871"/>
            </a:xfrm>
            <a:solidFill>
              <a:schemeClr val="bg1"/>
            </a:solidFill>
          </p:grpSpPr>
          <p:sp>
            <p:nvSpPr>
              <p:cNvPr id="52" name="Freeform 30"/>
              <p:cNvSpPr>
                <a:spLocks noEditPoints="1"/>
              </p:cNvSpPr>
              <p:nvPr/>
            </p:nvSpPr>
            <p:spPr bwMode="auto">
              <a:xfrm>
                <a:off x="3687" y="2335"/>
                <a:ext cx="839" cy="544"/>
              </a:xfrm>
              <a:custGeom>
                <a:avLst/>
                <a:gdLst>
                  <a:gd name="T0" fmla="*/ 2691 w 3358"/>
                  <a:gd name="T1" fmla="*/ 896 h 2174"/>
                  <a:gd name="T2" fmla="*/ 2682 w 3358"/>
                  <a:gd name="T3" fmla="*/ 1212 h 2174"/>
                  <a:gd name="T4" fmla="*/ 2857 w 3358"/>
                  <a:gd name="T5" fmla="*/ 1162 h 2174"/>
                  <a:gd name="T6" fmla="*/ 2956 w 3358"/>
                  <a:gd name="T7" fmla="*/ 1084 h 2174"/>
                  <a:gd name="T8" fmla="*/ 2997 w 3358"/>
                  <a:gd name="T9" fmla="*/ 981 h 2174"/>
                  <a:gd name="T10" fmla="*/ 3006 w 3358"/>
                  <a:gd name="T11" fmla="*/ 857 h 2174"/>
                  <a:gd name="T12" fmla="*/ 2984 w 3358"/>
                  <a:gd name="T13" fmla="*/ 741 h 2174"/>
                  <a:gd name="T14" fmla="*/ 2914 w 3358"/>
                  <a:gd name="T15" fmla="*/ 645 h 2174"/>
                  <a:gd name="T16" fmla="*/ 2773 w 3358"/>
                  <a:gd name="T17" fmla="*/ 576 h 2174"/>
                  <a:gd name="T18" fmla="*/ 329 w 3358"/>
                  <a:gd name="T19" fmla="*/ 225 h 2174"/>
                  <a:gd name="T20" fmla="*/ 321 w 3358"/>
                  <a:gd name="T21" fmla="*/ 319 h 2174"/>
                  <a:gd name="T22" fmla="*/ 320 w 3358"/>
                  <a:gd name="T23" fmla="*/ 488 h 2174"/>
                  <a:gd name="T24" fmla="*/ 343 w 3358"/>
                  <a:gd name="T25" fmla="*/ 710 h 2174"/>
                  <a:gd name="T26" fmla="*/ 402 w 3358"/>
                  <a:gd name="T27" fmla="*/ 967 h 2174"/>
                  <a:gd name="T28" fmla="*/ 516 w 3358"/>
                  <a:gd name="T29" fmla="*/ 1235 h 2174"/>
                  <a:gd name="T30" fmla="*/ 699 w 3358"/>
                  <a:gd name="T31" fmla="*/ 1495 h 2174"/>
                  <a:gd name="T32" fmla="*/ 889 w 3358"/>
                  <a:gd name="T33" fmla="*/ 1670 h 2174"/>
                  <a:gd name="T34" fmla="*/ 865 w 3358"/>
                  <a:gd name="T35" fmla="*/ 1600 h 2174"/>
                  <a:gd name="T36" fmla="*/ 822 w 3358"/>
                  <a:gd name="T37" fmla="*/ 1450 h 2174"/>
                  <a:gd name="T38" fmla="*/ 770 w 3358"/>
                  <a:gd name="T39" fmla="*/ 1244 h 2174"/>
                  <a:gd name="T40" fmla="*/ 725 w 3358"/>
                  <a:gd name="T41" fmla="*/ 997 h 2174"/>
                  <a:gd name="T42" fmla="*/ 699 w 3358"/>
                  <a:gd name="T43" fmla="*/ 730 h 2174"/>
                  <a:gd name="T44" fmla="*/ 705 w 3358"/>
                  <a:gd name="T45" fmla="*/ 462 h 2174"/>
                  <a:gd name="T46" fmla="*/ 758 w 3358"/>
                  <a:gd name="T47" fmla="*/ 212 h 2174"/>
                  <a:gd name="T48" fmla="*/ 2737 w 3358"/>
                  <a:gd name="T49" fmla="*/ 95 h 2174"/>
                  <a:gd name="T50" fmla="*/ 2877 w 3358"/>
                  <a:gd name="T51" fmla="*/ 329 h 2174"/>
                  <a:gd name="T52" fmla="*/ 3103 w 3358"/>
                  <a:gd name="T53" fmla="*/ 429 h 2174"/>
                  <a:gd name="T54" fmla="*/ 3257 w 3358"/>
                  <a:gd name="T55" fmla="*/ 570 h 2174"/>
                  <a:gd name="T56" fmla="*/ 3339 w 3358"/>
                  <a:gd name="T57" fmla="*/ 740 h 2174"/>
                  <a:gd name="T58" fmla="*/ 3356 w 3358"/>
                  <a:gd name="T59" fmla="*/ 931 h 2174"/>
                  <a:gd name="T60" fmla="*/ 3308 w 3358"/>
                  <a:gd name="T61" fmla="*/ 1110 h 2174"/>
                  <a:gd name="T62" fmla="*/ 3196 w 3358"/>
                  <a:gd name="T63" fmla="*/ 1265 h 2174"/>
                  <a:gd name="T64" fmla="*/ 3015 w 3358"/>
                  <a:gd name="T65" fmla="*/ 1386 h 2174"/>
                  <a:gd name="T66" fmla="*/ 2762 w 3358"/>
                  <a:gd name="T67" fmla="*/ 1465 h 2174"/>
                  <a:gd name="T68" fmla="*/ 2493 w 3358"/>
                  <a:gd name="T69" fmla="*/ 1552 h 2174"/>
                  <a:gd name="T70" fmla="*/ 2338 w 3358"/>
                  <a:gd name="T71" fmla="*/ 1780 h 2174"/>
                  <a:gd name="T72" fmla="*/ 2261 w 3358"/>
                  <a:gd name="T73" fmla="*/ 1929 h 2174"/>
                  <a:gd name="T74" fmla="*/ 2514 w 3358"/>
                  <a:gd name="T75" fmla="*/ 1959 h 2174"/>
                  <a:gd name="T76" fmla="*/ 2679 w 3358"/>
                  <a:gd name="T77" fmla="*/ 1994 h 2174"/>
                  <a:gd name="T78" fmla="*/ 2737 w 3358"/>
                  <a:gd name="T79" fmla="*/ 2035 h 2174"/>
                  <a:gd name="T80" fmla="*/ 2673 w 3358"/>
                  <a:gd name="T81" fmla="*/ 2076 h 2174"/>
                  <a:gd name="T82" fmla="*/ 2496 w 3358"/>
                  <a:gd name="T83" fmla="*/ 2114 h 2174"/>
                  <a:gd name="T84" fmla="*/ 2224 w 3358"/>
                  <a:gd name="T85" fmla="*/ 2143 h 2174"/>
                  <a:gd name="T86" fmla="*/ 1878 w 3358"/>
                  <a:gd name="T87" fmla="*/ 2164 h 2174"/>
                  <a:gd name="T88" fmla="*/ 1476 w 3358"/>
                  <a:gd name="T89" fmla="*/ 2174 h 2174"/>
                  <a:gd name="T90" fmla="*/ 1055 w 3358"/>
                  <a:gd name="T91" fmla="*/ 2171 h 2174"/>
                  <a:gd name="T92" fmla="*/ 678 w 3358"/>
                  <a:gd name="T93" fmla="*/ 2155 h 2174"/>
                  <a:gd name="T94" fmla="*/ 366 w 3358"/>
                  <a:gd name="T95" fmla="*/ 2130 h 2174"/>
                  <a:gd name="T96" fmla="*/ 138 w 3358"/>
                  <a:gd name="T97" fmla="*/ 2096 h 2174"/>
                  <a:gd name="T98" fmla="*/ 16 w 3358"/>
                  <a:gd name="T99" fmla="*/ 2057 h 2174"/>
                  <a:gd name="T100" fmla="*/ 14 w 3358"/>
                  <a:gd name="T101" fmla="*/ 2014 h 2174"/>
                  <a:gd name="T102" fmla="*/ 129 w 3358"/>
                  <a:gd name="T103" fmla="*/ 1975 h 2174"/>
                  <a:gd name="T104" fmla="*/ 338 w 3358"/>
                  <a:gd name="T105" fmla="*/ 1942 h 2174"/>
                  <a:gd name="T106" fmla="*/ 491 w 3358"/>
                  <a:gd name="T107" fmla="*/ 1874 h 2174"/>
                  <a:gd name="T108" fmla="*/ 298 w 3358"/>
                  <a:gd name="T109" fmla="*/ 1645 h 2174"/>
                  <a:gd name="T110" fmla="*/ 163 w 3358"/>
                  <a:gd name="T111" fmla="*/ 1371 h 2174"/>
                  <a:gd name="T112" fmla="*/ 77 w 3358"/>
                  <a:gd name="T113" fmla="*/ 1070 h 2174"/>
                  <a:gd name="T114" fmla="*/ 27 w 3358"/>
                  <a:gd name="T115" fmla="*/ 755 h 2174"/>
                  <a:gd name="T116" fmla="*/ 5 w 3358"/>
                  <a:gd name="T117" fmla="*/ 440 h 2174"/>
                  <a:gd name="T118" fmla="*/ 0 w 3358"/>
                  <a:gd name="T119" fmla="*/ 140 h 2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58" h="2174">
                    <a:moveTo>
                      <a:pt x="2725" y="563"/>
                    </a:moveTo>
                    <a:lnTo>
                      <a:pt x="2716" y="674"/>
                    </a:lnTo>
                    <a:lnTo>
                      <a:pt x="2706" y="785"/>
                    </a:lnTo>
                    <a:lnTo>
                      <a:pt x="2691" y="896"/>
                    </a:lnTo>
                    <a:lnTo>
                      <a:pt x="2673" y="1006"/>
                    </a:lnTo>
                    <a:lnTo>
                      <a:pt x="2651" y="1114"/>
                    </a:lnTo>
                    <a:lnTo>
                      <a:pt x="2624" y="1221"/>
                    </a:lnTo>
                    <a:lnTo>
                      <a:pt x="2682" y="1212"/>
                    </a:lnTo>
                    <a:lnTo>
                      <a:pt x="2734" y="1202"/>
                    </a:lnTo>
                    <a:lnTo>
                      <a:pt x="2781" y="1190"/>
                    </a:lnTo>
                    <a:lnTo>
                      <a:pt x="2822" y="1177"/>
                    </a:lnTo>
                    <a:lnTo>
                      <a:pt x="2857" y="1162"/>
                    </a:lnTo>
                    <a:lnTo>
                      <a:pt x="2889" y="1144"/>
                    </a:lnTo>
                    <a:lnTo>
                      <a:pt x="2915" y="1125"/>
                    </a:lnTo>
                    <a:lnTo>
                      <a:pt x="2937" y="1106"/>
                    </a:lnTo>
                    <a:lnTo>
                      <a:pt x="2956" y="1084"/>
                    </a:lnTo>
                    <a:lnTo>
                      <a:pt x="2970" y="1060"/>
                    </a:lnTo>
                    <a:lnTo>
                      <a:pt x="2982" y="1035"/>
                    </a:lnTo>
                    <a:lnTo>
                      <a:pt x="2991" y="1009"/>
                    </a:lnTo>
                    <a:lnTo>
                      <a:pt x="2997" y="981"/>
                    </a:lnTo>
                    <a:lnTo>
                      <a:pt x="3002" y="952"/>
                    </a:lnTo>
                    <a:lnTo>
                      <a:pt x="3005" y="921"/>
                    </a:lnTo>
                    <a:lnTo>
                      <a:pt x="3006" y="889"/>
                    </a:lnTo>
                    <a:lnTo>
                      <a:pt x="3006" y="857"/>
                    </a:lnTo>
                    <a:lnTo>
                      <a:pt x="3004" y="827"/>
                    </a:lnTo>
                    <a:lnTo>
                      <a:pt x="3000" y="797"/>
                    </a:lnTo>
                    <a:lnTo>
                      <a:pt x="2993" y="767"/>
                    </a:lnTo>
                    <a:lnTo>
                      <a:pt x="2984" y="741"/>
                    </a:lnTo>
                    <a:lnTo>
                      <a:pt x="2972" y="715"/>
                    </a:lnTo>
                    <a:lnTo>
                      <a:pt x="2957" y="690"/>
                    </a:lnTo>
                    <a:lnTo>
                      <a:pt x="2937" y="667"/>
                    </a:lnTo>
                    <a:lnTo>
                      <a:pt x="2914" y="645"/>
                    </a:lnTo>
                    <a:lnTo>
                      <a:pt x="2886" y="626"/>
                    </a:lnTo>
                    <a:lnTo>
                      <a:pt x="2853" y="607"/>
                    </a:lnTo>
                    <a:lnTo>
                      <a:pt x="2816" y="590"/>
                    </a:lnTo>
                    <a:lnTo>
                      <a:pt x="2773" y="576"/>
                    </a:lnTo>
                    <a:lnTo>
                      <a:pt x="2725" y="563"/>
                    </a:lnTo>
                    <a:close/>
                    <a:moveTo>
                      <a:pt x="330" y="212"/>
                    </a:moveTo>
                    <a:lnTo>
                      <a:pt x="330" y="215"/>
                    </a:lnTo>
                    <a:lnTo>
                      <a:pt x="329" y="225"/>
                    </a:lnTo>
                    <a:lnTo>
                      <a:pt x="326" y="240"/>
                    </a:lnTo>
                    <a:lnTo>
                      <a:pt x="324" y="261"/>
                    </a:lnTo>
                    <a:lnTo>
                      <a:pt x="322" y="287"/>
                    </a:lnTo>
                    <a:lnTo>
                      <a:pt x="321" y="319"/>
                    </a:lnTo>
                    <a:lnTo>
                      <a:pt x="320" y="355"/>
                    </a:lnTo>
                    <a:lnTo>
                      <a:pt x="319" y="395"/>
                    </a:lnTo>
                    <a:lnTo>
                      <a:pt x="319" y="440"/>
                    </a:lnTo>
                    <a:lnTo>
                      <a:pt x="320" y="488"/>
                    </a:lnTo>
                    <a:lnTo>
                      <a:pt x="323" y="539"/>
                    </a:lnTo>
                    <a:lnTo>
                      <a:pt x="327" y="594"/>
                    </a:lnTo>
                    <a:lnTo>
                      <a:pt x="334" y="651"/>
                    </a:lnTo>
                    <a:lnTo>
                      <a:pt x="343" y="710"/>
                    </a:lnTo>
                    <a:lnTo>
                      <a:pt x="353" y="773"/>
                    </a:lnTo>
                    <a:lnTo>
                      <a:pt x="367" y="835"/>
                    </a:lnTo>
                    <a:lnTo>
                      <a:pt x="383" y="900"/>
                    </a:lnTo>
                    <a:lnTo>
                      <a:pt x="402" y="967"/>
                    </a:lnTo>
                    <a:lnTo>
                      <a:pt x="425" y="1033"/>
                    </a:lnTo>
                    <a:lnTo>
                      <a:pt x="452" y="1100"/>
                    </a:lnTo>
                    <a:lnTo>
                      <a:pt x="481" y="1168"/>
                    </a:lnTo>
                    <a:lnTo>
                      <a:pt x="516" y="1235"/>
                    </a:lnTo>
                    <a:lnTo>
                      <a:pt x="555" y="1302"/>
                    </a:lnTo>
                    <a:lnTo>
                      <a:pt x="598" y="1368"/>
                    </a:lnTo>
                    <a:lnTo>
                      <a:pt x="645" y="1432"/>
                    </a:lnTo>
                    <a:lnTo>
                      <a:pt x="699" y="1495"/>
                    </a:lnTo>
                    <a:lnTo>
                      <a:pt x="756" y="1557"/>
                    </a:lnTo>
                    <a:lnTo>
                      <a:pt x="820" y="1616"/>
                    </a:lnTo>
                    <a:lnTo>
                      <a:pt x="890" y="1673"/>
                    </a:lnTo>
                    <a:lnTo>
                      <a:pt x="889" y="1670"/>
                    </a:lnTo>
                    <a:lnTo>
                      <a:pt x="886" y="1660"/>
                    </a:lnTo>
                    <a:lnTo>
                      <a:pt x="880" y="1646"/>
                    </a:lnTo>
                    <a:lnTo>
                      <a:pt x="874" y="1625"/>
                    </a:lnTo>
                    <a:lnTo>
                      <a:pt x="865" y="1600"/>
                    </a:lnTo>
                    <a:lnTo>
                      <a:pt x="856" y="1569"/>
                    </a:lnTo>
                    <a:lnTo>
                      <a:pt x="845" y="1534"/>
                    </a:lnTo>
                    <a:lnTo>
                      <a:pt x="834" y="1494"/>
                    </a:lnTo>
                    <a:lnTo>
                      <a:pt x="822" y="1450"/>
                    </a:lnTo>
                    <a:lnTo>
                      <a:pt x="809" y="1404"/>
                    </a:lnTo>
                    <a:lnTo>
                      <a:pt x="796" y="1354"/>
                    </a:lnTo>
                    <a:lnTo>
                      <a:pt x="783" y="1300"/>
                    </a:lnTo>
                    <a:lnTo>
                      <a:pt x="770" y="1244"/>
                    </a:lnTo>
                    <a:lnTo>
                      <a:pt x="758" y="1185"/>
                    </a:lnTo>
                    <a:lnTo>
                      <a:pt x="746" y="1124"/>
                    </a:lnTo>
                    <a:lnTo>
                      <a:pt x="735" y="1060"/>
                    </a:lnTo>
                    <a:lnTo>
                      <a:pt x="725" y="997"/>
                    </a:lnTo>
                    <a:lnTo>
                      <a:pt x="716" y="931"/>
                    </a:lnTo>
                    <a:lnTo>
                      <a:pt x="709" y="864"/>
                    </a:lnTo>
                    <a:lnTo>
                      <a:pt x="703" y="797"/>
                    </a:lnTo>
                    <a:lnTo>
                      <a:pt x="699" y="730"/>
                    </a:lnTo>
                    <a:lnTo>
                      <a:pt x="698" y="662"/>
                    </a:lnTo>
                    <a:lnTo>
                      <a:pt x="698" y="595"/>
                    </a:lnTo>
                    <a:lnTo>
                      <a:pt x="700" y="528"/>
                    </a:lnTo>
                    <a:lnTo>
                      <a:pt x="705" y="462"/>
                    </a:lnTo>
                    <a:lnTo>
                      <a:pt x="714" y="397"/>
                    </a:lnTo>
                    <a:lnTo>
                      <a:pt x="725" y="333"/>
                    </a:lnTo>
                    <a:lnTo>
                      <a:pt x="739" y="272"/>
                    </a:lnTo>
                    <a:lnTo>
                      <a:pt x="758" y="212"/>
                    </a:lnTo>
                    <a:lnTo>
                      <a:pt x="330" y="212"/>
                    </a:lnTo>
                    <a:close/>
                    <a:moveTo>
                      <a:pt x="0" y="0"/>
                    </a:moveTo>
                    <a:lnTo>
                      <a:pt x="2737" y="0"/>
                    </a:lnTo>
                    <a:lnTo>
                      <a:pt x="2737" y="95"/>
                    </a:lnTo>
                    <a:lnTo>
                      <a:pt x="2736" y="195"/>
                    </a:lnTo>
                    <a:lnTo>
                      <a:pt x="2735" y="297"/>
                    </a:lnTo>
                    <a:lnTo>
                      <a:pt x="2808" y="312"/>
                    </a:lnTo>
                    <a:lnTo>
                      <a:pt x="2877" y="329"/>
                    </a:lnTo>
                    <a:lnTo>
                      <a:pt x="2940" y="350"/>
                    </a:lnTo>
                    <a:lnTo>
                      <a:pt x="3000" y="374"/>
                    </a:lnTo>
                    <a:lnTo>
                      <a:pt x="3053" y="400"/>
                    </a:lnTo>
                    <a:lnTo>
                      <a:pt x="3103" y="429"/>
                    </a:lnTo>
                    <a:lnTo>
                      <a:pt x="3148" y="461"/>
                    </a:lnTo>
                    <a:lnTo>
                      <a:pt x="3189" y="495"/>
                    </a:lnTo>
                    <a:lnTo>
                      <a:pt x="3225" y="531"/>
                    </a:lnTo>
                    <a:lnTo>
                      <a:pt x="3257" y="570"/>
                    </a:lnTo>
                    <a:lnTo>
                      <a:pt x="3284" y="609"/>
                    </a:lnTo>
                    <a:lnTo>
                      <a:pt x="3306" y="652"/>
                    </a:lnTo>
                    <a:lnTo>
                      <a:pt x="3325" y="695"/>
                    </a:lnTo>
                    <a:lnTo>
                      <a:pt x="3339" y="740"/>
                    </a:lnTo>
                    <a:lnTo>
                      <a:pt x="3350" y="787"/>
                    </a:lnTo>
                    <a:lnTo>
                      <a:pt x="3356" y="834"/>
                    </a:lnTo>
                    <a:lnTo>
                      <a:pt x="3358" y="884"/>
                    </a:lnTo>
                    <a:lnTo>
                      <a:pt x="3356" y="931"/>
                    </a:lnTo>
                    <a:lnTo>
                      <a:pt x="3350" y="978"/>
                    </a:lnTo>
                    <a:lnTo>
                      <a:pt x="3340" y="1023"/>
                    </a:lnTo>
                    <a:lnTo>
                      <a:pt x="3327" y="1067"/>
                    </a:lnTo>
                    <a:lnTo>
                      <a:pt x="3308" y="1110"/>
                    </a:lnTo>
                    <a:lnTo>
                      <a:pt x="3286" y="1152"/>
                    </a:lnTo>
                    <a:lnTo>
                      <a:pt x="3261" y="1191"/>
                    </a:lnTo>
                    <a:lnTo>
                      <a:pt x="3230" y="1229"/>
                    </a:lnTo>
                    <a:lnTo>
                      <a:pt x="3196" y="1265"/>
                    </a:lnTo>
                    <a:lnTo>
                      <a:pt x="3158" y="1299"/>
                    </a:lnTo>
                    <a:lnTo>
                      <a:pt x="3114" y="1330"/>
                    </a:lnTo>
                    <a:lnTo>
                      <a:pt x="3067" y="1359"/>
                    </a:lnTo>
                    <a:lnTo>
                      <a:pt x="3015" y="1386"/>
                    </a:lnTo>
                    <a:lnTo>
                      <a:pt x="2959" y="1410"/>
                    </a:lnTo>
                    <a:lnTo>
                      <a:pt x="2897" y="1431"/>
                    </a:lnTo>
                    <a:lnTo>
                      <a:pt x="2833" y="1449"/>
                    </a:lnTo>
                    <a:lnTo>
                      <a:pt x="2762" y="1465"/>
                    </a:lnTo>
                    <a:lnTo>
                      <a:pt x="2688" y="1477"/>
                    </a:lnTo>
                    <a:lnTo>
                      <a:pt x="2608" y="1484"/>
                    </a:lnTo>
                    <a:lnTo>
                      <a:pt x="2524" y="1490"/>
                    </a:lnTo>
                    <a:lnTo>
                      <a:pt x="2493" y="1552"/>
                    </a:lnTo>
                    <a:lnTo>
                      <a:pt x="2459" y="1613"/>
                    </a:lnTo>
                    <a:lnTo>
                      <a:pt x="2422" y="1671"/>
                    </a:lnTo>
                    <a:lnTo>
                      <a:pt x="2382" y="1727"/>
                    </a:lnTo>
                    <a:lnTo>
                      <a:pt x="2338" y="1780"/>
                    </a:lnTo>
                    <a:lnTo>
                      <a:pt x="2291" y="1830"/>
                    </a:lnTo>
                    <a:lnTo>
                      <a:pt x="2240" y="1879"/>
                    </a:lnTo>
                    <a:lnTo>
                      <a:pt x="2187" y="1923"/>
                    </a:lnTo>
                    <a:lnTo>
                      <a:pt x="2261" y="1929"/>
                    </a:lnTo>
                    <a:lnTo>
                      <a:pt x="2332" y="1936"/>
                    </a:lnTo>
                    <a:lnTo>
                      <a:pt x="2397" y="1942"/>
                    </a:lnTo>
                    <a:lnTo>
                      <a:pt x="2459" y="1950"/>
                    </a:lnTo>
                    <a:lnTo>
                      <a:pt x="2514" y="1959"/>
                    </a:lnTo>
                    <a:lnTo>
                      <a:pt x="2564" y="1966"/>
                    </a:lnTo>
                    <a:lnTo>
                      <a:pt x="2608" y="1975"/>
                    </a:lnTo>
                    <a:lnTo>
                      <a:pt x="2647" y="1985"/>
                    </a:lnTo>
                    <a:lnTo>
                      <a:pt x="2679" y="1994"/>
                    </a:lnTo>
                    <a:lnTo>
                      <a:pt x="2704" y="2004"/>
                    </a:lnTo>
                    <a:lnTo>
                      <a:pt x="2722" y="2014"/>
                    </a:lnTo>
                    <a:lnTo>
                      <a:pt x="2734" y="2025"/>
                    </a:lnTo>
                    <a:lnTo>
                      <a:pt x="2737" y="2035"/>
                    </a:lnTo>
                    <a:lnTo>
                      <a:pt x="2733" y="2046"/>
                    </a:lnTo>
                    <a:lnTo>
                      <a:pt x="2721" y="2057"/>
                    </a:lnTo>
                    <a:lnTo>
                      <a:pt x="2701" y="2066"/>
                    </a:lnTo>
                    <a:lnTo>
                      <a:pt x="2673" y="2076"/>
                    </a:lnTo>
                    <a:lnTo>
                      <a:pt x="2639" y="2086"/>
                    </a:lnTo>
                    <a:lnTo>
                      <a:pt x="2597" y="2096"/>
                    </a:lnTo>
                    <a:lnTo>
                      <a:pt x="2550" y="2105"/>
                    </a:lnTo>
                    <a:lnTo>
                      <a:pt x="2496" y="2114"/>
                    </a:lnTo>
                    <a:lnTo>
                      <a:pt x="2436" y="2122"/>
                    </a:lnTo>
                    <a:lnTo>
                      <a:pt x="2371" y="2130"/>
                    </a:lnTo>
                    <a:lnTo>
                      <a:pt x="2300" y="2137"/>
                    </a:lnTo>
                    <a:lnTo>
                      <a:pt x="2224" y="2143"/>
                    </a:lnTo>
                    <a:lnTo>
                      <a:pt x="2144" y="2150"/>
                    </a:lnTo>
                    <a:lnTo>
                      <a:pt x="2059" y="2155"/>
                    </a:lnTo>
                    <a:lnTo>
                      <a:pt x="1970" y="2160"/>
                    </a:lnTo>
                    <a:lnTo>
                      <a:pt x="1878" y="2164"/>
                    </a:lnTo>
                    <a:lnTo>
                      <a:pt x="1781" y="2167"/>
                    </a:lnTo>
                    <a:lnTo>
                      <a:pt x="1682" y="2171"/>
                    </a:lnTo>
                    <a:lnTo>
                      <a:pt x="1580" y="2173"/>
                    </a:lnTo>
                    <a:lnTo>
                      <a:pt x="1476" y="2174"/>
                    </a:lnTo>
                    <a:lnTo>
                      <a:pt x="1368" y="2174"/>
                    </a:lnTo>
                    <a:lnTo>
                      <a:pt x="1261" y="2174"/>
                    </a:lnTo>
                    <a:lnTo>
                      <a:pt x="1157" y="2173"/>
                    </a:lnTo>
                    <a:lnTo>
                      <a:pt x="1055" y="2171"/>
                    </a:lnTo>
                    <a:lnTo>
                      <a:pt x="955" y="2167"/>
                    </a:lnTo>
                    <a:lnTo>
                      <a:pt x="859" y="2164"/>
                    </a:lnTo>
                    <a:lnTo>
                      <a:pt x="767" y="2160"/>
                    </a:lnTo>
                    <a:lnTo>
                      <a:pt x="678" y="2155"/>
                    </a:lnTo>
                    <a:lnTo>
                      <a:pt x="593" y="2150"/>
                    </a:lnTo>
                    <a:lnTo>
                      <a:pt x="512" y="2143"/>
                    </a:lnTo>
                    <a:lnTo>
                      <a:pt x="436" y="2137"/>
                    </a:lnTo>
                    <a:lnTo>
                      <a:pt x="366" y="2130"/>
                    </a:lnTo>
                    <a:lnTo>
                      <a:pt x="300" y="2122"/>
                    </a:lnTo>
                    <a:lnTo>
                      <a:pt x="241" y="2114"/>
                    </a:lnTo>
                    <a:lnTo>
                      <a:pt x="187" y="2105"/>
                    </a:lnTo>
                    <a:lnTo>
                      <a:pt x="138" y="2096"/>
                    </a:lnTo>
                    <a:lnTo>
                      <a:pt x="98" y="2086"/>
                    </a:lnTo>
                    <a:lnTo>
                      <a:pt x="63" y="2076"/>
                    </a:lnTo>
                    <a:lnTo>
                      <a:pt x="36" y="2066"/>
                    </a:lnTo>
                    <a:lnTo>
                      <a:pt x="16" y="2057"/>
                    </a:lnTo>
                    <a:lnTo>
                      <a:pt x="3" y="2046"/>
                    </a:lnTo>
                    <a:lnTo>
                      <a:pt x="0" y="2035"/>
                    </a:lnTo>
                    <a:lnTo>
                      <a:pt x="3" y="2025"/>
                    </a:lnTo>
                    <a:lnTo>
                      <a:pt x="14" y="2014"/>
                    </a:lnTo>
                    <a:lnTo>
                      <a:pt x="33" y="2004"/>
                    </a:lnTo>
                    <a:lnTo>
                      <a:pt x="58" y="1994"/>
                    </a:lnTo>
                    <a:lnTo>
                      <a:pt x="90" y="1985"/>
                    </a:lnTo>
                    <a:lnTo>
                      <a:pt x="129" y="1975"/>
                    </a:lnTo>
                    <a:lnTo>
                      <a:pt x="173" y="1966"/>
                    </a:lnTo>
                    <a:lnTo>
                      <a:pt x="223" y="1959"/>
                    </a:lnTo>
                    <a:lnTo>
                      <a:pt x="278" y="1950"/>
                    </a:lnTo>
                    <a:lnTo>
                      <a:pt x="338" y="1942"/>
                    </a:lnTo>
                    <a:lnTo>
                      <a:pt x="404" y="1936"/>
                    </a:lnTo>
                    <a:lnTo>
                      <a:pt x="475" y="1929"/>
                    </a:lnTo>
                    <a:lnTo>
                      <a:pt x="550" y="1923"/>
                    </a:lnTo>
                    <a:lnTo>
                      <a:pt x="491" y="1874"/>
                    </a:lnTo>
                    <a:lnTo>
                      <a:pt x="436" y="1822"/>
                    </a:lnTo>
                    <a:lnTo>
                      <a:pt x="387" y="1766"/>
                    </a:lnTo>
                    <a:lnTo>
                      <a:pt x="341" y="1706"/>
                    </a:lnTo>
                    <a:lnTo>
                      <a:pt x="298" y="1645"/>
                    </a:lnTo>
                    <a:lnTo>
                      <a:pt x="259" y="1580"/>
                    </a:lnTo>
                    <a:lnTo>
                      <a:pt x="224" y="1513"/>
                    </a:lnTo>
                    <a:lnTo>
                      <a:pt x="192" y="1443"/>
                    </a:lnTo>
                    <a:lnTo>
                      <a:pt x="163" y="1371"/>
                    </a:lnTo>
                    <a:lnTo>
                      <a:pt x="137" y="1299"/>
                    </a:lnTo>
                    <a:lnTo>
                      <a:pt x="114" y="1224"/>
                    </a:lnTo>
                    <a:lnTo>
                      <a:pt x="94" y="1147"/>
                    </a:lnTo>
                    <a:lnTo>
                      <a:pt x="77" y="1070"/>
                    </a:lnTo>
                    <a:lnTo>
                      <a:pt x="62" y="992"/>
                    </a:lnTo>
                    <a:lnTo>
                      <a:pt x="48" y="913"/>
                    </a:lnTo>
                    <a:lnTo>
                      <a:pt x="37" y="834"/>
                    </a:lnTo>
                    <a:lnTo>
                      <a:pt x="27" y="755"/>
                    </a:lnTo>
                    <a:lnTo>
                      <a:pt x="20" y="676"/>
                    </a:lnTo>
                    <a:lnTo>
                      <a:pt x="14" y="597"/>
                    </a:lnTo>
                    <a:lnTo>
                      <a:pt x="10" y="518"/>
                    </a:lnTo>
                    <a:lnTo>
                      <a:pt x="5" y="440"/>
                    </a:lnTo>
                    <a:lnTo>
                      <a:pt x="3" y="363"/>
                    </a:lnTo>
                    <a:lnTo>
                      <a:pt x="1" y="287"/>
                    </a:lnTo>
                    <a:lnTo>
                      <a:pt x="0" y="213"/>
                    </a:lnTo>
                    <a:lnTo>
                      <a:pt x="0" y="140"/>
                    </a:lnTo>
                    <a:lnTo>
                      <a:pt x="0" y="6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4045" y="2008"/>
                <a:ext cx="277" cy="254"/>
              </a:xfrm>
              <a:custGeom>
                <a:avLst/>
                <a:gdLst>
                  <a:gd name="T0" fmla="*/ 1008 w 1108"/>
                  <a:gd name="T1" fmla="*/ 0 h 1018"/>
                  <a:gd name="T2" fmla="*/ 1041 w 1108"/>
                  <a:gd name="T3" fmla="*/ 9 h 1018"/>
                  <a:gd name="T4" fmla="*/ 1069 w 1108"/>
                  <a:gd name="T5" fmla="*/ 36 h 1018"/>
                  <a:gd name="T6" fmla="*/ 1092 w 1108"/>
                  <a:gd name="T7" fmla="*/ 102 h 1018"/>
                  <a:gd name="T8" fmla="*/ 1107 w 1108"/>
                  <a:gd name="T9" fmla="*/ 186 h 1018"/>
                  <a:gd name="T10" fmla="*/ 1105 w 1108"/>
                  <a:gd name="T11" fmla="*/ 260 h 1018"/>
                  <a:gd name="T12" fmla="*/ 1086 w 1108"/>
                  <a:gd name="T13" fmla="*/ 322 h 1018"/>
                  <a:gd name="T14" fmla="*/ 1053 w 1108"/>
                  <a:gd name="T15" fmla="*/ 375 h 1018"/>
                  <a:gd name="T16" fmla="*/ 1008 w 1108"/>
                  <a:gd name="T17" fmla="*/ 420 h 1018"/>
                  <a:gd name="T18" fmla="*/ 952 w 1108"/>
                  <a:gd name="T19" fmla="*/ 459 h 1018"/>
                  <a:gd name="T20" fmla="*/ 888 w 1108"/>
                  <a:gd name="T21" fmla="*/ 492 h 1018"/>
                  <a:gd name="T22" fmla="*/ 819 w 1108"/>
                  <a:gd name="T23" fmla="*/ 520 h 1018"/>
                  <a:gd name="T24" fmla="*/ 743 w 1108"/>
                  <a:gd name="T25" fmla="*/ 545 h 1018"/>
                  <a:gd name="T26" fmla="*/ 667 w 1108"/>
                  <a:gd name="T27" fmla="*/ 571 h 1018"/>
                  <a:gd name="T28" fmla="*/ 589 w 1108"/>
                  <a:gd name="T29" fmla="*/ 595 h 1018"/>
                  <a:gd name="T30" fmla="*/ 511 w 1108"/>
                  <a:gd name="T31" fmla="*/ 620 h 1018"/>
                  <a:gd name="T32" fmla="*/ 437 w 1108"/>
                  <a:gd name="T33" fmla="*/ 648 h 1018"/>
                  <a:gd name="T34" fmla="*/ 368 w 1108"/>
                  <a:gd name="T35" fmla="*/ 679 h 1018"/>
                  <a:gd name="T36" fmla="*/ 305 w 1108"/>
                  <a:gd name="T37" fmla="*/ 716 h 1018"/>
                  <a:gd name="T38" fmla="*/ 251 w 1108"/>
                  <a:gd name="T39" fmla="*/ 760 h 1018"/>
                  <a:gd name="T40" fmla="*/ 208 w 1108"/>
                  <a:gd name="T41" fmla="*/ 810 h 1018"/>
                  <a:gd name="T42" fmla="*/ 178 w 1108"/>
                  <a:gd name="T43" fmla="*/ 870 h 1018"/>
                  <a:gd name="T44" fmla="*/ 161 w 1108"/>
                  <a:gd name="T45" fmla="*/ 940 h 1018"/>
                  <a:gd name="T46" fmla="*/ 148 w 1108"/>
                  <a:gd name="T47" fmla="*/ 978 h 1018"/>
                  <a:gd name="T48" fmla="*/ 123 w 1108"/>
                  <a:gd name="T49" fmla="*/ 1003 h 1018"/>
                  <a:gd name="T50" fmla="*/ 89 w 1108"/>
                  <a:gd name="T51" fmla="*/ 1015 h 1018"/>
                  <a:gd name="T52" fmla="*/ 55 w 1108"/>
                  <a:gd name="T53" fmla="*/ 1015 h 1018"/>
                  <a:gd name="T54" fmla="*/ 24 w 1108"/>
                  <a:gd name="T55" fmla="*/ 1003 h 1018"/>
                  <a:gd name="T56" fmla="*/ 4 w 1108"/>
                  <a:gd name="T57" fmla="*/ 978 h 1018"/>
                  <a:gd name="T58" fmla="*/ 0 w 1108"/>
                  <a:gd name="T59" fmla="*/ 940 h 1018"/>
                  <a:gd name="T60" fmla="*/ 19 w 1108"/>
                  <a:gd name="T61" fmla="*/ 844 h 1018"/>
                  <a:gd name="T62" fmla="*/ 55 w 1108"/>
                  <a:gd name="T63" fmla="*/ 760 h 1018"/>
                  <a:gd name="T64" fmla="*/ 104 w 1108"/>
                  <a:gd name="T65" fmla="*/ 687 h 1018"/>
                  <a:gd name="T66" fmla="*/ 165 w 1108"/>
                  <a:gd name="T67" fmla="*/ 626 h 1018"/>
                  <a:gd name="T68" fmla="*/ 237 w 1108"/>
                  <a:gd name="T69" fmla="*/ 573 h 1018"/>
                  <a:gd name="T70" fmla="*/ 317 w 1108"/>
                  <a:gd name="T71" fmla="*/ 529 h 1018"/>
                  <a:gd name="T72" fmla="*/ 404 w 1108"/>
                  <a:gd name="T73" fmla="*/ 493 h 1018"/>
                  <a:gd name="T74" fmla="*/ 476 w 1108"/>
                  <a:gd name="T75" fmla="*/ 467 h 1018"/>
                  <a:gd name="T76" fmla="*/ 534 w 1108"/>
                  <a:gd name="T77" fmla="*/ 452 h 1018"/>
                  <a:gd name="T78" fmla="*/ 595 w 1108"/>
                  <a:gd name="T79" fmla="*/ 436 h 1018"/>
                  <a:gd name="T80" fmla="*/ 659 w 1108"/>
                  <a:gd name="T81" fmla="*/ 418 h 1018"/>
                  <a:gd name="T82" fmla="*/ 721 w 1108"/>
                  <a:gd name="T83" fmla="*/ 398 h 1018"/>
                  <a:gd name="T84" fmla="*/ 781 w 1108"/>
                  <a:gd name="T85" fmla="*/ 374 h 1018"/>
                  <a:gd name="T86" fmla="*/ 835 w 1108"/>
                  <a:gd name="T87" fmla="*/ 347 h 1018"/>
                  <a:gd name="T88" fmla="*/ 880 w 1108"/>
                  <a:gd name="T89" fmla="*/ 313 h 1018"/>
                  <a:gd name="T90" fmla="*/ 913 w 1108"/>
                  <a:gd name="T91" fmla="*/ 272 h 1018"/>
                  <a:gd name="T92" fmla="*/ 934 w 1108"/>
                  <a:gd name="T93" fmla="*/ 223 h 1018"/>
                  <a:gd name="T94" fmla="*/ 937 w 1108"/>
                  <a:gd name="T95" fmla="*/ 165 h 1018"/>
                  <a:gd name="T96" fmla="*/ 921 w 1108"/>
                  <a:gd name="T97" fmla="*/ 97 h 1018"/>
                  <a:gd name="T98" fmla="*/ 917 w 1108"/>
                  <a:gd name="T99" fmla="*/ 59 h 1018"/>
                  <a:gd name="T100" fmla="*/ 930 w 1108"/>
                  <a:gd name="T101" fmla="*/ 28 h 1018"/>
                  <a:gd name="T102" fmla="*/ 957 w 1108"/>
                  <a:gd name="T103" fmla="*/ 8 h 1018"/>
                  <a:gd name="T104" fmla="*/ 991 w 1108"/>
                  <a:gd name="T105" fmla="*/ 0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8" h="1018">
                    <a:moveTo>
                      <a:pt x="991" y="0"/>
                    </a:moveTo>
                    <a:lnTo>
                      <a:pt x="1008" y="0"/>
                    </a:lnTo>
                    <a:lnTo>
                      <a:pt x="1025" y="3"/>
                    </a:lnTo>
                    <a:lnTo>
                      <a:pt x="1041" y="9"/>
                    </a:lnTo>
                    <a:lnTo>
                      <a:pt x="1055" y="20"/>
                    </a:lnTo>
                    <a:lnTo>
                      <a:pt x="1069" y="36"/>
                    </a:lnTo>
                    <a:lnTo>
                      <a:pt x="1077" y="55"/>
                    </a:lnTo>
                    <a:lnTo>
                      <a:pt x="1092" y="102"/>
                    </a:lnTo>
                    <a:lnTo>
                      <a:pt x="1103" y="146"/>
                    </a:lnTo>
                    <a:lnTo>
                      <a:pt x="1107" y="186"/>
                    </a:lnTo>
                    <a:lnTo>
                      <a:pt x="1108" y="225"/>
                    </a:lnTo>
                    <a:lnTo>
                      <a:pt x="1105" y="260"/>
                    </a:lnTo>
                    <a:lnTo>
                      <a:pt x="1097" y="293"/>
                    </a:lnTo>
                    <a:lnTo>
                      <a:pt x="1086" y="322"/>
                    </a:lnTo>
                    <a:lnTo>
                      <a:pt x="1071" y="350"/>
                    </a:lnTo>
                    <a:lnTo>
                      <a:pt x="1053" y="375"/>
                    </a:lnTo>
                    <a:lnTo>
                      <a:pt x="1032" y="398"/>
                    </a:lnTo>
                    <a:lnTo>
                      <a:pt x="1008" y="420"/>
                    </a:lnTo>
                    <a:lnTo>
                      <a:pt x="982" y="440"/>
                    </a:lnTo>
                    <a:lnTo>
                      <a:pt x="952" y="459"/>
                    </a:lnTo>
                    <a:lnTo>
                      <a:pt x="921" y="475"/>
                    </a:lnTo>
                    <a:lnTo>
                      <a:pt x="888" y="492"/>
                    </a:lnTo>
                    <a:lnTo>
                      <a:pt x="854" y="506"/>
                    </a:lnTo>
                    <a:lnTo>
                      <a:pt x="819" y="520"/>
                    </a:lnTo>
                    <a:lnTo>
                      <a:pt x="782" y="533"/>
                    </a:lnTo>
                    <a:lnTo>
                      <a:pt x="743" y="545"/>
                    </a:lnTo>
                    <a:lnTo>
                      <a:pt x="705" y="559"/>
                    </a:lnTo>
                    <a:lnTo>
                      <a:pt x="667" y="571"/>
                    </a:lnTo>
                    <a:lnTo>
                      <a:pt x="627" y="583"/>
                    </a:lnTo>
                    <a:lnTo>
                      <a:pt x="589" y="595"/>
                    </a:lnTo>
                    <a:lnTo>
                      <a:pt x="549" y="607"/>
                    </a:lnTo>
                    <a:lnTo>
                      <a:pt x="511" y="620"/>
                    </a:lnTo>
                    <a:lnTo>
                      <a:pt x="473" y="633"/>
                    </a:lnTo>
                    <a:lnTo>
                      <a:pt x="437" y="648"/>
                    </a:lnTo>
                    <a:lnTo>
                      <a:pt x="402" y="663"/>
                    </a:lnTo>
                    <a:lnTo>
                      <a:pt x="368" y="679"/>
                    </a:lnTo>
                    <a:lnTo>
                      <a:pt x="336" y="697"/>
                    </a:lnTo>
                    <a:lnTo>
                      <a:pt x="305" y="716"/>
                    </a:lnTo>
                    <a:lnTo>
                      <a:pt x="276" y="736"/>
                    </a:lnTo>
                    <a:lnTo>
                      <a:pt x="251" y="760"/>
                    </a:lnTo>
                    <a:lnTo>
                      <a:pt x="228" y="784"/>
                    </a:lnTo>
                    <a:lnTo>
                      <a:pt x="208" y="810"/>
                    </a:lnTo>
                    <a:lnTo>
                      <a:pt x="191" y="839"/>
                    </a:lnTo>
                    <a:lnTo>
                      <a:pt x="178" y="870"/>
                    </a:lnTo>
                    <a:lnTo>
                      <a:pt x="168" y="903"/>
                    </a:lnTo>
                    <a:lnTo>
                      <a:pt x="161" y="940"/>
                    </a:lnTo>
                    <a:lnTo>
                      <a:pt x="157" y="961"/>
                    </a:lnTo>
                    <a:lnTo>
                      <a:pt x="148" y="978"/>
                    </a:lnTo>
                    <a:lnTo>
                      <a:pt x="136" y="992"/>
                    </a:lnTo>
                    <a:lnTo>
                      <a:pt x="123" y="1003"/>
                    </a:lnTo>
                    <a:lnTo>
                      <a:pt x="106" y="1011"/>
                    </a:lnTo>
                    <a:lnTo>
                      <a:pt x="89" y="1015"/>
                    </a:lnTo>
                    <a:lnTo>
                      <a:pt x="72" y="1018"/>
                    </a:lnTo>
                    <a:lnTo>
                      <a:pt x="55" y="1015"/>
                    </a:lnTo>
                    <a:lnTo>
                      <a:pt x="38" y="1011"/>
                    </a:lnTo>
                    <a:lnTo>
                      <a:pt x="24" y="1003"/>
                    </a:lnTo>
                    <a:lnTo>
                      <a:pt x="13" y="992"/>
                    </a:lnTo>
                    <a:lnTo>
                      <a:pt x="4" y="978"/>
                    </a:lnTo>
                    <a:lnTo>
                      <a:pt x="0" y="961"/>
                    </a:lnTo>
                    <a:lnTo>
                      <a:pt x="0" y="940"/>
                    </a:lnTo>
                    <a:lnTo>
                      <a:pt x="7" y="890"/>
                    </a:lnTo>
                    <a:lnTo>
                      <a:pt x="19" y="844"/>
                    </a:lnTo>
                    <a:lnTo>
                      <a:pt x="35" y="800"/>
                    </a:lnTo>
                    <a:lnTo>
                      <a:pt x="55" y="760"/>
                    </a:lnTo>
                    <a:lnTo>
                      <a:pt x="78" y="722"/>
                    </a:lnTo>
                    <a:lnTo>
                      <a:pt x="104" y="687"/>
                    </a:lnTo>
                    <a:lnTo>
                      <a:pt x="133" y="655"/>
                    </a:lnTo>
                    <a:lnTo>
                      <a:pt x="165" y="626"/>
                    </a:lnTo>
                    <a:lnTo>
                      <a:pt x="200" y="598"/>
                    </a:lnTo>
                    <a:lnTo>
                      <a:pt x="237" y="573"/>
                    </a:lnTo>
                    <a:lnTo>
                      <a:pt x="276" y="550"/>
                    </a:lnTo>
                    <a:lnTo>
                      <a:pt x="317" y="529"/>
                    </a:lnTo>
                    <a:lnTo>
                      <a:pt x="360" y="510"/>
                    </a:lnTo>
                    <a:lnTo>
                      <a:pt x="404" y="493"/>
                    </a:lnTo>
                    <a:lnTo>
                      <a:pt x="450" y="476"/>
                    </a:lnTo>
                    <a:lnTo>
                      <a:pt x="476" y="467"/>
                    </a:lnTo>
                    <a:lnTo>
                      <a:pt x="504" y="460"/>
                    </a:lnTo>
                    <a:lnTo>
                      <a:pt x="534" y="452"/>
                    </a:lnTo>
                    <a:lnTo>
                      <a:pt x="563" y="444"/>
                    </a:lnTo>
                    <a:lnTo>
                      <a:pt x="595" y="436"/>
                    </a:lnTo>
                    <a:lnTo>
                      <a:pt x="627" y="427"/>
                    </a:lnTo>
                    <a:lnTo>
                      <a:pt x="659" y="418"/>
                    </a:lnTo>
                    <a:lnTo>
                      <a:pt x="691" y="408"/>
                    </a:lnTo>
                    <a:lnTo>
                      <a:pt x="721" y="398"/>
                    </a:lnTo>
                    <a:lnTo>
                      <a:pt x="752" y="386"/>
                    </a:lnTo>
                    <a:lnTo>
                      <a:pt x="781" y="374"/>
                    </a:lnTo>
                    <a:lnTo>
                      <a:pt x="808" y="361"/>
                    </a:lnTo>
                    <a:lnTo>
                      <a:pt x="835" y="347"/>
                    </a:lnTo>
                    <a:lnTo>
                      <a:pt x="858" y="330"/>
                    </a:lnTo>
                    <a:lnTo>
                      <a:pt x="880" y="313"/>
                    </a:lnTo>
                    <a:lnTo>
                      <a:pt x="897" y="293"/>
                    </a:lnTo>
                    <a:lnTo>
                      <a:pt x="913" y="272"/>
                    </a:lnTo>
                    <a:lnTo>
                      <a:pt x="925" y="248"/>
                    </a:lnTo>
                    <a:lnTo>
                      <a:pt x="934" y="223"/>
                    </a:lnTo>
                    <a:lnTo>
                      <a:pt x="937" y="195"/>
                    </a:lnTo>
                    <a:lnTo>
                      <a:pt x="937" y="165"/>
                    </a:lnTo>
                    <a:lnTo>
                      <a:pt x="931" y="132"/>
                    </a:lnTo>
                    <a:lnTo>
                      <a:pt x="921" y="97"/>
                    </a:lnTo>
                    <a:lnTo>
                      <a:pt x="916" y="78"/>
                    </a:lnTo>
                    <a:lnTo>
                      <a:pt x="917" y="59"/>
                    </a:lnTo>
                    <a:lnTo>
                      <a:pt x="921" y="42"/>
                    </a:lnTo>
                    <a:lnTo>
                      <a:pt x="930" y="28"/>
                    </a:lnTo>
                    <a:lnTo>
                      <a:pt x="942" y="17"/>
                    </a:lnTo>
                    <a:lnTo>
                      <a:pt x="957" y="8"/>
                    </a:lnTo>
                    <a:lnTo>
                      <a:pt x="973" y="2"/>
                    </a:lnTo>
                    <a:lnTo>
                      <a:pt x="9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32"/>
              <p:cNvSpPr>
                <a:spLocks/>
              </p:cNvSpPr>
              <p:nvPr/>
            </p:nvSpPr>
            <p:spPr bwMode="auto">
              <a:xfrm>
                <a:off x="4159" y="2048"/>
                <a:ext cx="272" cy="225"/>
              </a:xfrm>
              <a:custGeom>
                <a:avLst/>
                <a:gdLst>
                  <a:gd name="T0" fmla="*/ 1008 w 1086"/>
                  <a:gd name="T1" fmla="*/ 1 h 898"/>
                  <a:gd name="T2" fmla="*/ 1041 w 1086"/>
                  <a:gd name="T3" fmla="*/ 14 h 898"/>
                  <a:gd name="T4" fmla="*/ 1068 w 1086"/>
                  <a:gd name="T5" fmla="*/ 40 h 898"/>
                  <a:gd name="T6" fmla="*/ 1082 w 1086"/>
                  <a:gd name="T7" fmla="*/ 77 h 898"/>
                  <a:gd name="T8" fmla="*/ 1084 w 1086"/>
                  <a:gd name="T9" fmla="*/ 180 h 898"/>
                  <a:gd name="T10" fmla="*/ 1067 w 1086"/>
                  <a:gd name="T11" fmla="*/ 271 h 898"/>
                  <a:gd name="T12" fmla="*/ 1029 w 1086"/>
                  <a:gd name="T13" fmla="*/ 350 h 898"/>
                  <a:gd name="T14" fmla="*/ 973 w 1086"/>
                  <a:gd name="T15" fmla="*/ 417 h 898"/>
                  <a:gd name="T16" fmla="*/ 901 w 1086"/>
                  <a:gd name="T17" fmla="*/ 472 h 898"/>
                  <a:gd name="T18" fmla="*/ 813 w 1086"/>
                  <a:gd name="T19" fmla="*/ 514 h 898"/>
                  <a:gd name="T20" fmla="*/ 729 w 1086"/>
                  <a:gd name="T21" fmla="*/ 539 h 898"/>
                  <a:gd name="T22" fmla="*/ 658 w 1086"/>
                  <a:gd name="T23" fmla="*/ 556 h 898"/>
                  <a:gd name="T24" fmla="*/ 582 w 1086"/>
                  <a:gd name="T25" fmla="*/ 572 h 898"/>
                  <a:gd name="T26" fmla="*/ 505 w 1086"/>
                  <a:gd name="T27" fmla="*/ 589 h 898"/>
                  <a:gd name="T28" fmla="*/ 429 w 1086"/>
                  <a:gd name="T29" fmla="*/ 610 h 898"/>
                  <a:gd name="T30" fmla="*/ 358 w 1086"/>
                  <a:gd name="T31" fmla="*/ 637 h 898"/>
                  <a:gd name="T32" fmla="*/ 292 w 1086"/>
                  <a:gd name="T33" fmla="*/ 671 h 898"/>
                  <a:gd name="T34" fmla="*/ 236 w 1086"/>
                  <a:gd name="T35" fmla="*/ 715 h 898"/>
                  <a:gd name="T36" fmla="*/ 191 w 1086"/>
                  <a:gd name="T37" fmla="*/ 771 h 898"/>
                  <a:gd name="T38" fmla="*/ 160 w 1086"/>
                  <a:gd name="T39" fmla="*/ 841 h 898"/>
                  <a:gd name="T40" fmla="*/ 140 w 1086"/>
                  <a:gd name="T41" fmla="*/ 875 h 898"/>
                  <a:gd name="T42" fmla="*/ 111 w 1086"/>
                  <a:gd name="T43" fmla="*/ 894 h 898"/>
                  <a:gd name="T44" fmla="*/ 77 w 1086"/>
                  <a:gd name="T45" fmla="*/ 898 h 898"/>
                  <a:gd name="T46" fmla="*/ 44 w 1086"/>
                  <a:gd name="T47" fmla="*/ 888 h 898"/>
                  <a:gd name="T48" fmla="*/ 16 w 1086"/>
                  <a:gd name="T49" fmla="*/ 868 h 898"/>
                  <a:gd name="T50" fmla="*/ 1 w 1086"/>
                  <a:gd name="T51" fmla="*/ 838 h 898"/>
                  <a:gd name="T52" fmla="*/ 3 w 1086"/>
                  <a:gd name="T53" fmla="*/ 798 h 898"/>
                  <a:gd name="T54" fmla="*/ 39 w 1086"/>
                  <a:gd name="T55" fmla="*/ 711 h 898"/>
                  <a:gd name="T56" fmla="*/ 89 w 1086"/>
                  <a:gd name="T57" fmla="*/ 637 h 898"/>
                  <a:gd name="T58" fmla="*/ 150 w 1086"/>
                  <a:gd name="T59" fmla="*/ 577 h 898"/>
                  <a:gd name="T60" fmla="*/ 222 w 1086"/>
                  <a:gd name="T61" fmla="*/ 528 h 898"/>
                  <a:gd name="T62" fmla="*/ 301 w 1086"/>
                  <a:gd name="T63" fmla="*/ 489 h 898"/>
                  <a:gd name="T64" fmla="*/ 387 w 1086"/>
                  <a:gd name="T65" fmla="*/ 458 h 898"/>
                  <a:gd name="T66" fmla="*/ 476 w 1086"/>
                  <a:gd name="T67" fmla="*/ 434 h 898"/>
                  <a:gd name="T68" fmla="*/ 543 w 1086"/>
                  <a:gd name="T69" fmla="*/ 420 h 898"/>
                  <a:gd name="T70" fmla="*/ 610 w 1086"/>
                  <a:gd name="T71" fmla="*/ 405 h 898"/>
                  <a:gd name="T72" fmla="*/ 674 w 1086"/>
                  <a:gd name="T73" fmla="*/ 389 h 898"/>
                  <a:gd name="T74" fmla="*/ 737 w 1086"/>
                  <a:gd name="T75" fmla="*/ 368 h 898"/>
                  <a:gd name="T76" fmla="*/ 793 w 1086"/>
                  <a:gd name="T77" fmla="*/ 344 h 898"/>
                  <a:gd name="T78" fmla="*/ 841 w 1086"/>
                  <a:gd name="T79" fmla="*/ 311 h 898"/>
                  <a:gd name="T80" fmla="*/ 881 w 1086"/>
                  <a:gd name="T81" fmla="*/ 270 h 898"/>
                  <a:gd name="T82" fmla="*/ 908 w 1086"/>
                  <a:gd name="T83" fmla="*/ 219 h 898"/>
                  <a:gd name="T84" fmla="*/ 922 w 1086"/>
                  <a:gd name="T85" fmla="*/ 155 h 898"/>
                  <a:gd name="T86" fmla="*/ 919 w 1086"/>
                  <a:gd name="T87" fmla="*/ 77 h 898"/>
                  <a:gd name="T88" fmla="*/ 924 w 1086"/>
                  <a:gd name="T89" fmla="*/ 38 h 898"/>
                  <a:gd name="T90" fmla="*/ 944 w 1086"/>
                  <a:gd name="T91" fmla="*/ 13 h 898"/>
                  <a:gd name="T92" fmla="*/ 973 w 1086"/>
                  <a:gd name="T93" fmla="*/ 1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6" h="898">
                    <a:moveTo>
                      <a:pt x="991" y="0"/>
                    </a:moveTo>
                    <a:lnTo>
                      <a:pt x="1008" y="1"/>
                    </a:lnTo>
                    <a:lnTo>
                      <a:pt x="1025" y="7"/>
                    </a:lnTo>
                    <a:lnTo>
                      <a:pt x="1041" y="14"/>
                    </a:lnTo>
                    <a:lnTo>
                      <a:pt x="1056" y="25"/>
                    </a:lnTo>
                    <a:lnTo>
                      <a:pt x="1068" y="40"/>
                    </a:lnTo>
                    <a:lnTo>
                      <a:pt x="1077" y="56"/>
                    </a:lnTo>
                    <a:lnTo>
                      <a:pt x="1082" y="77"/>
                    </a:lnTo>
                    <a:lnTo>
                      <a:pt x="1086" y="130"/>
                    </a:lnTo>
                    <a:lnTo>
                      <a:pt x="1084" y="180"/>
                    </a:lnTo>
                    <a:lnTo>
                      <a:pt x="1079" y="227"/>
                    </a:lnTo>
                    <a:lnTo>
                      <a:pt x="1067" y="271"/>
                    </a:lnTo>
                    <a:lnTo>
                      <a:pt x="1050" y="312"/>
                    </a:lnTo>
                    <a:lnTo>
                      <a:pt x="1029" y="350"/>
                    </a:lnTo>
                    <a:lnTo>
                      <a:pt x="1004" y="386"/>
                    </a:lnTo>
                    <a:lnTo>
                      <a:pt x="973" y="417"/>
                    </a:lnTo>
                    <a:lnTo>
                      <a:pt x="939" y="446"/>
                    </a:lnTo>
                    <a:lnTo>
                      <a:pt x="901" y="472"/>
                    </a:lnTo>
                    <a:lnTo>
                      <a:pt x="859" y="494"/>
                    </a:lnTo>
                    <a:lnTo>
                      <a:pt x="813" y="514"/>
                    </a:lnTo>
                    <a:lnTo>
                      <a:pt x="763" y="530"/>
                    </a:lnTo>
                    <a:lnTo>
                      <a:pt x="729" y="539"/>
                    </a:lnTo>
                    <a:lnTo>
                      <a:pt x="694" y="548"/>
                    </a:lnTo>
                    <a:lnTo>
                      <a:pt x="658" y="556"/>
                    </a:lnTo>
                    <a:lnTo>
                      <a:pt x="621" y="563"/>
                    </a:lnTo>
                    <a:lnTo>
                      <a:pt x="582" y="572"/>
                    </a:lnTo>
                    <a:lnTo>
                      <a:pt x="544" y="580"/>
                    </a:lnTo>
                    <a:lnTo>
                      <a:pt x="505" y="589"/>
                    </a:lnTo>
                    <a:lnTo>
                      <a:pt x="468" y="599"/>
                    </a:lnTo>
                    <a:lnTo>
                      <a:pt x="429" y="610"/>
                    </a:lnTo>
                    <a:lnTo>
                      <a:pt x="393" y="623"/>
                    </a:lnTo>
                    <a:lnTo>
                      <a:pt x="358" y="637"/>
                    </a:lnTo>
                    <a:lnTo>
                      <a:pt x="324" y="652"/>
                    </a:lnTo>
                    <a:lnTo>
                      <a:pt x="292" y="671"/>
                    </a:lnTo>
                    <a:lnTo>
                      <a:pt x="262" y="692"/>
                    </a:lnTo>
                    <a:lnTo>
                      <a:pt x="236" y="715"/>
                    </a:lnTo>
                    <a:lnTo>
                      <a:pt x="212" y="741"/>
                    </a:lnTo>
                    <a:lnTo>
                      <a:pt x="191" y="771"/>
                    </a:lnTo>
                    <a:lnTo>
                      <a:pt x="173" y="804"/>
                    </a:lnTo>
                    <a:lnTo>
                      <a:pt x="160" y="841"/>
                    </a:lnTo>
                    <a:lnTo>
                      <a:pt x="151" y="860"/>
                    </a:lnTo>
                    <a:lnTo>
                      <a:pt x="140" y="875"/>
                    </a:lnTo>
                    <a:lnTo>
                      <a:pt x="126" y="886"/>
                    </a:lnTo>
                    <a:lnTo>
                      <a:pt x="111" y="894"/>
                    </a:lnTo>
                    <a:lnTo>
                      <a:pt x="94" y="897"/>
                    </a:lnTo>
                    <a:lnTo>
                      <a:pt x="77" y="898"/>
                    </a:lnTo>
                    <a:lnTo>
                      <a:pt x="59" y="895"/>
                    </a:lnTo>
                    <a:lnTo>
                      <a:pt x="44" y="888"/>
                    </a:lnTo>
                    <a:lnTo>
                      <a:pt x="28" y="880"/>
                    </a:lnTo>
                    <a:lnTo>
                      <a:pt x="16" y="868"/>
                    </a:lnTo>
                    <a:lnTo>
                      <a:pt x="6" y="854"/>
                    </a:lnTo>
                    <a:lnTo>
                      <a:pt x="1" y="838"/>
                    </a:lnTo>
                    <a:lnTo>
                      <a:pt x="0" y="819"/>
                    </a:lnTo>
                    <a:lnTo>
                      <a:pt x="3" y="798"/>
                    </a:lnTo>
                    <a:lnTo>
                      <a:pt x="20" y="752"/>
                    </a:lnTo>
                    <a:lnTo>
                      <a:pt x="39" y="711"/>
                    </a:lnTo>
                    <a:lnTo>
                      <a:pt x="62" y="672"/>
                    </a:lnTo>
                    <a:lnTo>
                      <a:pt x="89" y="637"/>
                    </a:lnTo>
                    <a:lnTo>
                      <a:pt x="118" y="605"/>
                    </a:lnTo>
                    <a:lnTo>
                      <a:pt x="150" y="577"/>
                    </a:lnTo>
                    <a:lnTo>
                      <a:pt x="184" y="551"/>
                    </a:lnTo>
                    <a:lnTo>
                      <a:pt x="222" y="528"/>
                    </a:lnTo>
                    <a:lnTo>
                      <a:pt x="260" y="507"/>
                    </a:lnTo>
                    <a:lnTo>
                      <a:pt x="301" y="489"/>
                    </a:lnTo>
                    <a:lnTo>
                      <a:pt x="343" y="473"/>
                    </a:lnTo>
                    <a:lnTo>
                      <a:pt x="387" y="458"/>
                    </a:lnTo>
                    <a:lnTo>
                      <a:pt x="430" y="446"/>
                    </a:lnTo>
                    <a:lnTo>
                      <a:pt x="476" y="434"/>
                    </a:lnTo>
                    <a:lnTo>
                      <a:pt x="508" y="427"/>
                    </a:lnTo>
                    <a:lnTo>
                      <a:pt x="543" y="420"/>
                    </a:lnTo>
                    <a:lnTo>
                      <a:pt x="576" y="412"/>
                    </a:lnTo>
                    <a:lnTo>
                      <a:pt x="610" y="405"/>
                    </a:lnTo>
                    <a:lnTo>
                      <a:pt x="643" y="396"/>
                    </a:lnTo>
                    <a:lnTo>
                      <a:pt x="674" y="389"/>
                    </a:lnTo>
                    <a:lnTo>
                      <a:pt x="706" y="379"/>
                    </a:lnTo>
                    <a:lnTo>
                      <a:pt x="737" y="368"/>
                    </a:lnTo>
                    <a:lnTo>
                      <a:pt x="766" y="357"/>
                    </a:lnTo>
                    <a:lnTo>
                      <a:pt x="793" y="344"/>
                    </a:lnTo>
                    <a:lnTo>
                      <a:pt x="818" y="328"/>
                    </a:lnTo>
                    <a:lnTo>
                      <a:pt x="841" y="311"/>
                    </a:lnTo>
                    <a:lnTo>
                      <a:pt x="863" y="292"/>
                    </a:lnTo>
                    <a:lnTo>
                      <a:pt x="881" y="270"/>
                    </a:lnTo>
                    <a:lnTo>
                      <a:pt x="896" y="246"/>
                    </a:lnTo>
                    <a:lnTo>
                      <a:pt x="908" y="219"/>
                    </a:lnTo>
                    <a:lnTo>
                      <a:pt x="917" y="189"/>
                    </a:lnTo>
                    <a:lnTo>
                      <a:pt x="922" y="155"/>
                    </a:lnTo>
                    <a:lnTo>
                      <a:pt x="923" y="118"/>
                    </a:lnTo>
                    <a:lnTo>
                      <a:pt x="919" y="77"/>
                    </a:lnTo>
                    <a:lnTo>
                      <a:pt x="919" y="56"/>
                    </a:lnTo>
                    <a:lnTo>
                      <a:pt x="924" y="38"/>
                    </a:lnTo>
                    <a:lnTo>
                      <a:pt x="932" y="24"/>
                    </a:lnTo>
                    <a:lnTo>
                      <a:pt x="944" y="13"/>
                    </a:lnTo>
                    <a:lnTo>
                      <a:pt x="958" y="6"/>
                    </a:lnTo>
                    <a:lnTo>
                      <a:pt x="973" y="1"/>
                    </a:lnTo>
                    <a:lnTo>
                      <a:pt x="9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6606458" y="4013236"/>
            <a:ext cx="1452366" cy="1505487"/>
            <a:chOff x="8636741" y="2199880"/>
            <a:chExt cx="1237366" cy="124102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/>
            <p:cNvGrpSpPr/>
            <p:nvPr/>
          </p:nvGrpSpPr>
          <p:grpSpPr>
            <a:xfrm>
              <a:off x="8636741" y="2199880"/>
              <a:ext cx="1237366" cy="1241025"/>
              <a:chOff x="2332336" y="2188003"/>
              <a:chExt cx="1237366" cy="1241025"/>
            </a:xfrm>
            <a:solidFill>
              <a:schemeClr val="accent2"/>
            </a:solidFill>
          </p:grpSpPr>
          <p:sp>
            <p:nvSpPr>
              <p:cNvPr id="15" name="Teardrop 14"/>
              <p:cNvSpPr/>
              <p:nvPr/>
            </p:nvSpPr>
            <p:spPr>
              <a:xfrm rot="2677396">
                <a:off x="2332336" y="2188003"/>
                <a:ext cx="1237366" cy="1241025"/>
              </a:xfrm>
              <a:prstGeom prst="teardrop">
                <a:avLst>
                  <a:gd name="adj" fmla="val 994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458193" y="2315689"/>
                <a:ext cx="985653" cy="98565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 37"/>
            <p:cNvSpPr>
              <a:spLocks noEditPoints="1"/>
            </p:cNvSpPr>
            <p:nvPr/>
          </p:nvSpPr>
          <p:spPr bwMode="auto">
            <a:xfrm>
              <a:off x="9076185" y="2673641"/>
              <a:ext cx="358478" cy="293502"/>
            </a:xfrm>
            <a:custGeom>
              <a:avLst/>
              <a:gdLst>
                <a:gd name="T0" fmla="*/ 2566 w 3735"/>
                <a:gd name="T1" fmla="*/ 605 h 2955"/>
                <a:gd name="T2" fmla="*/ 2718 w 3735"/>
                <a:gd name="T3" fmla="*/ 794 h 2955"/>
                <a:gd name="T4" fmla="*/ 2864 w 3735"/>
                <a:gd name="T5" fmla="*/ 1130 h 2955"/>
                <a:gd name="T6" fmla="*/ 2914 w 3735"/>
                <a:gd name="T7" fmla="*/ 1497 h 2955"/>
                <a:gd name="T8" fmla="*/ 2870 w 3735"/>
                <a:gd name="T9" fmla="*/ 1841 h 2955"/>
                <a:gd name="T10" fmla="*/ 2741 w 3735"/>
                <a:gd name="T11" fmla="*/ 2160 h 2955"/>
                <a:gd name="T12" fmla="*/ 2603 w 3735"/>
                <a:gd name="T13" fmla="*/ 2345 h 2955"/>
                <a:gd name="T14" fmla="*/ 2508 w 3735"/>
                <a:gd name="T15" fmla="*/ 2374 h 2955"/>
                <a:gd name="T16" fmla="*/ 2409 w 3735"/>
                <a:gd name="T17" fmla="*/ 2342 h 2955"/>
                <a:gd name="T18" fmla="*/ 2331 w 3735"/>
                <a:gd name="T19" fmla="*/ 2252 h 2955"/>
                <a:gd name="T20" fmla="*/ 2322 w 3735"/>
                <a:gd name="T21" fmla="*/ 2136 h 2955"/>
                <a:gd name="T22" fmla="*/ 2433 w 3735"/>
                <a:gd name="T23" fmla="*/ 1948 h 2955"/>
                <a:gd name="T24" fmla="*/ 2531 w 3735"/>
                <a:gd name="T25" fmla="*/ 1654 h 2955"/>
                <a:gd name="T26" fmla="*/ 2532 w 3735"/>
                <a:gd name="T27" fmla="*/ 1347 h 2955"/>
                <a:gd name="T28" fmla="*/ 2444 w 3735"/>
                <a:gd name="T29" fmla="*/ 1066 h 2955"/>
                <a:gd name="T30" fmla="*/ 2305 w 3735"/>
                <a:gd name="T31" fmla="*/ 852 h 2955"/>
                <a:gd name="T32" fmla="*/ 2290 w 3735"/>
                <a:gd name="T33" fmla="*/ 733 h 2955"/>
                <a:gd name="T34" fmla="*/ 2358 w 3735"/>
                <a:gd name="T35" fmla="*/ 629 h 2955"/>
                <a:gd name="T36" fmla="*/ 2457 w 3735"/>
                <a:gd name="T37" fmla="*/ 582 h 2955"/>
                <a:gd name="T38" fmla="*/ 1771 w 3735"/>
                <a:gd name="T39" fmla="*/ 203 h 2955"/>
                <a:gd name="T40" fmla="*/ 1857 w 3735"/>
                <a:gd name="T41" fmla="*/ 294 h 2955"/>
                <a:gd name="T42" fmla="*/ 1866 w 3735"/>
                <a:gd name="T43" fmla="*/ 2669 h 2955"/>
                <a:gd name="T44" fmla="*/ 1799 w 3735"/>
                <a:gd name="T45" fmla="*/ 2773 h 2955"/>
                <a:gd name="T46" fmla="*/ 1700 w 3735"/>
                <a:gd name="T47" fmla="*/ 2806 h 2955"/>
                <a:gd name="T48" fmla="*/ 1591 w 3735"/>
                <a:gd name="T49" fmla="*/ 2767 h 2955"/>
                <a:gd name="T50" fmla="*/ 104 w 3735"/>
                <a:gd name="T51" fmla="*/ 1989 h 2955"/>
                <a:gd name="T52" fmla="*/ 14 w 3735"/>
                <a:gd name="T53" fmla="*/ 1899 h 2955"/>
                <a:gd name="T54" fmla="*/ 3 w 3735"/>
                <a:gd name="T55" fmla="*/ 1127 h 2955"/>
                <a:gd name="T56" fmla="*/ 75 w 3735"/>
                <a:gd name="T57" fmla="*/ 1020 h 2955"/>
                <a:gd name="T58" fmla="*/ 664 w 3735"/>
                <a:gd name="T59" fmla="*/ 992 h 2955"/>
                <a:gd name="T60" fmla="*/ 1678 w 3735"/>
                <a:gd name="T61" fmla="*/ 189 h 2955"/>
                <a:gd name="T62" fmla="*/ 3118 w 3735"/>
                <a:gd name="T63" fmla="*/ 12 h 2955"/>
                <a:gd name="T64" fmla="*/ 3260 w 3735"/>
                <a:gd name="T65" fmla="*/ 144 h 2955"/>
                <a:gd name="T66" fmla="*/ 3503 w 3735"/>
                <a:gd name="T67" fmla="*/ 521 h 2955"/>
                <a:gd name="T68" fmla="*/ 3662 w 3735"/>
                <a:gd name="T69" fmla="*/ 939 h 2955"/>
                <a:gd name="T70" fmla="*/ 3732 w 3735"/>
                <a:gd name="T71" fmla="*/ 1383 h 2955"/>
                <a:gd name="T72" fmla="*/ 3707 w 3735"/>
                <a:gd name="T73" fmla="*/ 1848 h 2955"/>
                <a:gd name="T74" fmla="*/ 3583 w 3735"/>
                <a:gd name="T75" fmla="*/ 2295 h 2955"/>
                <a:gd name="T76" fmla="*/ 3365 w 3735"/>
                <a:gd name="T77" fmla="*/ 2707 h 2955"/>
                <a:gd name="T78" fmla="*/ 3179 w 3735"/>
                <a:gd name="T79" fmla="*/ 2931 h 2955"/>
                <a:gd name="T80" fmla="*/ 3092 w 3735"/>
                <a:gd name="T81" fmla="*/ 2955 h 2955"/>
                <a:gd name="T82" fmla="*/ 2993 w 3735"/>
                <a:gd name="T83" fmla="*/ 2923 h 2955"/>
                <a:gd name="T84" fmla="*/ 2914 w 3735"/>
                <a:gd name="T85" fmla="*/ 2831 h 2955"/>
                <a:gd name="T86" fmla="*/ 2910 w 3735"/>
                <a:gd name="T87" fmla="*/ 2711 h 2955"/>
                <a:gd name="T88" fmla="*/ 3067 w 3735"/>
                <a:gd name="T89" fmla="*/ 2486 h 2955"/>
                <a:gd name="T90" fmla="*/ 3255 w 3735"/>
                <a:gd name="T91" fmla="*/ 2114 h 2955"/>
                <a:gd name="T92" fmla="*/ 3352 w 3735"/>
                <a:gd name="T93" fmla="*/ 1707 h 2955"/>
                <a:gd name="T94" fmla="*/ 3353 w 3735"/>
                <a:gd name="T95" fmla="*/ 1295 h 2955"/>
                <a:gd name="T96" fmla="*/ 3264 w 3735"/>
                <a:gd name="T97" fmla="*/ 905 h 2955"/>
                <a:gd name="T98" fmla="*/ 3092 w 3735"/>
                <a:gd name="T99" fmla="*/ 545 h 2955"/>
                <a:gd name="T100" fmla="*/ 2893 w 3735"/>
                <a:gd name="T101" fmla="*/ 281 h 2955"/>
                <a:gd name="T102" fmla="*/ 2869 w 3735"/>
                <a:gd name="T103" fmla="*/ 173 h 2955"/>
                <a:gd name="T104" fmla="*/ 2918 w 3735"/>
                <a:gd name="T105" fmla="*/ 73 h 2955"/>
                <a:gd name="T106" fmla="*/ 3009 w 3735"/>
                <a:gd name="T107" fmla="*/ 8 h 2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35" h="2955">
                  <a:moveTo>
                    <a:pt x="2487" y="580"/>
                  </a:moveTo>
                  <a:lnTo>
                    <a:pt x="2514" y="584"/>
                  </a:lnTo>
                  <a:lnTo>
                    <a:pt x="2541" y="593"/>
                  </a:lnTo>
                  <a:lnTo>
                    <a:pt x="2566" y="605"/>
                  </a:lnTo>
                  <a:lnTo>
                    <a:pt x="2589" y="621"/>
                  </a:lnTo>
                  <a:lnTo>
                    <a:pt x="2609" y="642"/>
                  </a:lnTo>
                  <a:lnTo>
                    <a:pt x="2667" y="717"/>
                  </a:lnTo>
                  <a:lnTo>
                    <a:pt x="2718" y="794"/>
                  </a:lnTo>
                  <a:lnTo>
                    <a:pt x="2764" y="875"/>
                  </a:lnTo>
                  <a:lnTo>
                    <a:pt x="2802" y="957"/>
                  </a:lnTo>
                  <a:lnTo>
                    <a:pt x="2837" y="1043"/>
                  </a:lnTo>
                  <a:lnTo>
                    <a:pt x="2864" y="1130"/>
                  </a:lnTo>
                  <a:lnTo>
                    <a:pt x="2887" y="1219"/>
                  </a:lnTo>
                  <a:lnTo>
                    <a:pt x="2902" y="1310"/>
                  </a:lnTo>
                  <a:lnTo>
                    <a:pt x="2911" y="1403"/>
                  </a:lnTo>
                  <a:lnTo>
                    <a:pt x="2914" y="1497"/>
                  </a:lnTo>
                  <a:lnTo>
                    <a:pt x="2912" y="1584"/>
                  </a:lnTo>
                  <a:lnTo>
                    <a:pt x="2903" y="1671"/>
                  </a:lnTo>
                  <a:lnTo>
                    <a:pt x="2889" y="1757"/>
                  </a:lnTo>
                  <a:lnTo>
                    <a:pt x="2870" y="1841"/>
                  </a:lnTo>
                  <a:lnTo>
                    <a:pt x="2846" y="1923"/>
                  </a:lnTo>
                  <a:lnTo>
                    <a:pt x="2816" y="2005"/>
                  </a:lnTo>
                  <a:lnTo>
                    <a:pt x="2781" y="2083"/>
                  </a:lnTo>
                  <a:lnTo>
                    <a:pt x="2741" y="2160"/>
                  </a:lnTo>
                  <a:lnTo>
                    <a:pt x="2695" y="2234"/>
                  </a:lnTo>
                  <a:lnTo>
                    <a:pt x="2644" y="2305"/>
                  </a:lnTo>
                  <a:lnTo>
                    <a:pt x="2625" y="2327"/>
                  </a:lnTo>
                  <a:lnTo>
                    <a:pt x="2603" y="2345"/>
                  </a:lnTo>
                  <a:lnTo>
                    <a:pt x="2577" y="2359"/>
                  </a:lnTo>
                  <a:lnTo>
                    <a:pt x="2549" y="2369"/>
                  </a:lnTo>
                  <a:lnTo>
                    <a:pt x="2521" y="2374"/>
                  </a:lnTo>
                  <a:lnTo>
                    <a:pt x="2508" y="2374"/>
                  </a:lnTo>
                  <a:lnTo>
                    <a:pt x="2482" y="2371"/>
                  </a:lnTo>
                  <a:lnTo>
                    <a:pt x="2456" y="2366"/>
                  </a:lnTo>
                  <a:lnTo>
                    <a:pt x="2432" y="2355"/>
                  </a:lnTo>
                  <a:lnTo>
                    <a:pt x="2409" y="2342"/>
                  </a:lnTo>
                  <a:lnTo>
                    <a:pt x="2388" y="2325"/>
                  </a:lnTo>
                  <a:lnTo>
                    <a:pt x="2366" y="2302"/>
                  </a:lnTo>
                  <a:lnTo>
                    <a:pt x="2346" y="2278"/>
                  </a:lnTo>
                  <a:lnTo>
                    <a:pt x="2331" y="2252"/>
                  </a:lnTo>
                  <a:lnTo>
                    <a:pt x="2321" y="2224"/>
                  </a:lnTo>
                  <a:lnTo>
                    <a:pt x="2317" y="2194"/>
                  </a:lnTo>
                  <a:lnTo>
                    <a:pt x="2317" y="2165"/>
                  </a:lnTo>
                  <a:lnTo>
                    <a:pt x="2322" y="2136"/>
                  </a:lnTo>
                  <a:lnTo>
                    <a:pt x="2334" y="2108"/>
                  </a:lnTo>
                  <a:lnTo>
                    <a:pt x="2350" y="2082"/>
                  </a:lnTo>
                  <a:lnTo>
                    <a:pt x="2394" y="2016"/>
                  </a:lnTo>
                  <a:lnTo>
                    <a:pt x="2433" y="1948"/>
                  </a:lnTo>
                  <a:lnTo>
                    <a:pt x="2467" y="1877"/>
                  </a:lnTo>
                  <a:lnTo>
                    <a:pt x="2495" y="1805"/>
                  </a:lnTo>
                  <a:lnTo>
                    <a:pt x="2516" y="1730"/>
                  </a:lnTo>
                  <a:lnTo>
                    <a:pt x="2531" y="1654"/>
                  </a:lnTo>
                  <a:lnTo>
                    <a:pt x="2540" y="1575"/>
                  </a:lnTo>
                  <a:lnTo>
                    <a:pt x="2544" y="1497"/>
                  </a:lnTo>
                  <a:lnTo>
                    <a:pt x="2541" y="1421"/>
                  </a:lnTo>
                  <a:lnTo>
                    <a:pt x="2532" y="1347"/>
                  </a:lnTo>
                  <a:lnTo>
                    <a:pt x="2518" y="1274"/>
                  </a:lnTo>
                  <a:lnTo>
                    <a:pt x="2499" y="1203"/>
                  </a:lnTo>
                  <a:lnTo>
                    <a:pt x="2474" y="1134"/>
                  </a:lnTo>
                  <a:lnTo>
                    <a:pt x="2444" y="1066"/>
                  </a:lnTo>
                  <a:lnTo>
                    <a:pt x="2409" y="1001"/>
                  </a:lnTo>
                  <a:lnTo>
                    <a:pt x="2369" y="938"/>
                  </a:lnTo>
                  <a:lnTo>
                    <a:pt x="2323" y="878"/>
                  </a:lnTo>
                  <a:lnTo>
                    <a:pt x="2305" y="852"/>
                  </a:lnTo>
                  <a:lnTo>
                    <a:pt x="2294" y="823"/>
                  </a:lnTo>
                  <a:lnTo>
                    <a:pt x="2287" y="793"/>
                  </a:lnTo>
                  <a:lnTo>
                    <a:pt x="2286" y="763"/>
                  </a:lnTo>
                  <a:lnTo>
                    <a:pt x="2290" y="733"/>
                  </a:lnTo>
                  <a:lnTo>
                    <a:pt x="2299" y="704"/>
                  </a:lnTo>
                  <a:lnTo>
                    <a:pt x="2314" y="677"/>
                  </a:lnTo>
                  <a:lnTo>
                    <a:pt x="2335" y="652"/>
                  </a:lnTo>
                  <a:lnTo>
                    <a:pt x="2358" y="629"/>
                  </a:lnTo>
                  <a:lnTo>
                    <a:pt x="2379" y="611"/>
                  </a:lnTo>
                  <a:lnTo>
                    <a:pt x="2403" y="596"/>
                  </a:lnTo>
                  <a:lnTo>
                    <a:pt x="2429" y="587"/>
                  </a:lnTo>
                  <a:lnTo>
                    <a:pt x="2457" y="582"/>
                  </a:lnTo>
                  <a:lnTo>
                    <a:pt x="2487" y="580"/>
                  </a:lnTo>
                  <a:close/>
                  <a:moveTo>
                    <a:pt x="1710" y="188"/>
                  </a:moveTo>
                  <a:lnTo>
                    <a:pt x="1741" y="192"/>
                  </a:lnTo>
                  <a:lnTo>
                    <a:pt x="1771" y="203"/>
                  </a:lnTo>
                  <a:lnTo>
                    <a:pt x="1799" y="219"/>
                  </a:lnTo>
                  <a:lnTo>
                    <a:pt x="1823" y="241"/>
                  </a:lnTo>
                  <a:lnTo>
                    <a:pt x="1842" y="266"/>
                  </a:lnTo>
                  <a:lnTo>
                    <a:pt x="1857" y="294"/>
                  </a:lnTo>
                  <a:lnTo>
                    <a:pt x="1866" y="324"/>
                  </a:lnTo>
                  <a:lnTo>
                    <a:pt x="1868" y="357"/>
                  </a:lnTo>
                  <a:lnTo>
                    <a:pt x="1868" y="2637"/>
                  </a:lnTo>
                  <a:lnTo>
                    <a:pt x="1866" y="2669"/>
                  </a:lnTo>
                  <a:lnTo>
                    <a:pt x="1857" y="2700"/>
                  </a:lnTo>
                  <a:lnTo>
                    <a:pt x="1842" y="2728"/>
                  </a:lnTo>
                  <a:lnTo>
                    <a:pt x="1823" y="2753"/>
                  </a:lnTo>
                  <a:lnTo>
                    <a:pt x="1799" y="2773"/>
                  </a:lnTo>
                  <a:lnTo>
                    <a:pt x="1771" y="2790"/>
                  </a:lnTo>
                  <a:lnTo>
                    <a:pt x="1747" y="2799"/>
                  </a:lnTo>
                  <a:lnTo>
                    <a:pt x="1723" y="2804"/>
                  </a:lnTo>
                  <a:lnTo>
                    <a:pt x="1700" y="2806"/>
                  </a:lnTo>
                  <a:lnTo>
                    <a:pt x="1670" y="2804"/>
                  </a:lnTo>
                  <a:lnTo>
                    <a:pt x="1642" y="2796"/>
                  </a:lnTo>
                  <a:lnTo>
                    <a:pt x="1615" y="2784"/>
                  </a:lnTo>
                  <a:lnTo>
                    <a:pt x="1591" y="2767"/>
                  </a:lnTo>
                  <a:lnTo>
                    <a:pt x="664" y="2002"/>
                  </a:lnTo>
                  <a:lnTo>
                    <a:pt x="170" y="2002"/>
                  </a:lnTo>
                  <a:lnTo>
                    <a:pt x="136" y="1999"/>
                  </a:lnTo>
                  <a:lnTo>
                    <a:pt x="104" y="1989"/>
                  </a:lnTo>
                  <a:lnTo>
                    <a:pt x="75" y="1973"/>
                  </a:lnTo>
                  <a:lnTo>
                    <a:pt x="50" y="1952"/>
                  </a:lnTo>
                  <a:lnTo>
                    <a:pt x="29" y="1927"/>
                  </a:lnTo>
                  <a:lnTo>
                    <a:pt x="14" y="1899"/>
                  </a:lnTo>
                  <a:lnTo>
                    <a:pt x="3" y="1867"/>
                  </a:lnTo>
                  <a:lnTo>
                    <a:pt x="0" y="1833"/>
                  </a:lnTo>
                  <a:lnTo>
                    <a:pt x="0" y="1161"/>
                  </a:lnTo>
                  <a:lnTo>
                    <a:pt x="3" y="1127"/>
                  </a:lnTo>
                  <a:lnTo>
                    <a:pt x="14" y="1095"/>
                  </a:lnTo>
                  <a:lnTo>
                    <a:pt x="29" y="1065"/>
                  </a:lnTo>
                  <a:lnTo>
                    <a:pt x="50" y="1040"/>
                  </a:lnTo>
                  <a:lnTo>
                    <a:pt x="75" y="1020"/>
                  </a:lnTo>
                  <a:lnTo>
                    <a:pt x="104" y="1004"/>
                  </a:lnTo>
                  <a:lnTo>
                    <a:pt x="136" y="995"/>
                  </a:lnTo>
                  <a:lnTo>
                    <a:pt x="170" y="992"/>
                  </a:lnTo>
                  <a:lnTo>
                    <a:pt x="664" y="992"/>
                  </a:lnTo>
                  <a:lnTo>
                    <a:pt x="1591" y="226"/>
                  </a:lnTo>
                  <a:lnTo>
                    <a:pt x="1617" y="208"/>
                  </a:lnTo>
                  <a:lnTo>
                    <a:pt x="1647" y="195"/>
                  </a:lnTo>
                  <a:lnTo>
                    <a:pt x="1678" y="189"/>
                  </a:lnTo>
                  <a:lnTo>
                    <a:pt x="1710" y="188"/>
                  </a:lnTo>
                  <a:close/>
                  <a:moveTo>
                    <a:pt x="3065" y="0"/>
                  </a:moveTo>
                  <a:lnTo>
                    <a:pt x="3092" y="4"/>
                  </a:lnTo>
                  <a:lnTo>
                    <a:pt x="3118" y="12"/>
                  </a:lnTo>
                  <a:lnTo>
                    <a:pt x="3144" y="23"/>
                  </a:lnTo>
                  <a:lnTo>
                    <a:pt x="3166" y="39"/>
                  </a:lnTo>
                  <a:lnTo>
                    <a:pt x="3187" y="57"/>
                  </a:lnTo>
                  <a:lnTo>
                    <a:pt x="3260" y="144"/>
                  </a:lnTo>
                  <a:lnTo>
                    <a:pt x="3328" y="234"/>
                  </a:lnTo>
                  <a:lnTo>
                    <a:pt x="3392" y="327"/>
                  </a:lnTo>
                  <a:lnTo>
                    <a:pt x="3450" y="424"/>
                  </a:lnTo>
                  <a:lnTo>
                    <a:pt x="3503" y="521"/>
                  </a:lnTo>
                  <a:lnTo>
                    <a:pt x="3551" y="624"/>
                  </a:lnTo>
                  <a:lnTo>
                    <a:pt x="3594" y="727"/>
                  </a:lnTo>
                  <a:lnTo>
                    <a:pt x="3631" y="833"/>
                  </a:lnTo>
                  <a:lnTo>
                    <a:pt x="3662" y="939"/>
                  </a:lnTo>
                  <a:lnTo>
                    <a:pt x="3689" y="1048"/>
                  </a:lnTo>
                  <a:lnTo>
                    <a:pt x="3709" y="1158"/>
                  </a:lnTo>
                  <a:lnTo>
                    <a:pt x="3724" y="1271"/>
                  </a:lnTo>
                  <a:lnTo>
                    <a:pt x="3732" y="1383"/>
                  </a:lnTo>
                  <a:lnTo>
                    <a:pt x="3735" y="1497"/>
                  </a:lnTo>
                  <a:lnTo>
                    <a:pt x="3732" y="1615"/>
                  </a:lnTo>
                  <a:lnTo>
                    <a:pt x="3723" y="1731"/>
                  </a:lnTo>
                  <a:lnTo>
                    <a:pt x="3707" y="1848"/>
                  </a:lnTo>
                  <a:lnTo>
                    <a:pt x="3684" y="1961"/>
                  </a:lnTo>
                  <a:lnTo>
                    <a:pt x="3657" y="2075"/>
                  </a:lnTo>
                  <a:lnTo>
                    <a:pt x="3623" y="2186"/>
                  </a:lnTo>
                  <a:lnTo>
                    <a:pt x="3583" y="2295"/>
                  </a:lnTo>
                  <a:lnTo>
                    <a:pt x="3536" y="2403"/>
                  </a:lnTo>
                  <a:lnTo>
                    <a:pt x="3485" y="2508"/>
                  </a:lnTo>
                  <a:lnTo>
                    <a:pt x="3428" y="2609"/>
                  </a:lnTo>
                  <a:lnTo>
                    <a:pt x="3365" y="2707"/>
                  </a:lnTo>
                  <a:lnTo>
                    <a:pt x="3296" y="2803"/>
                  </a:lnTo>
                  <a:lnTo>
                    <a:pt x="3222" y="2895"/>
                  </a:lnTo>
                  <a:lnTo>
                    <a:pt x="3202" y="2915"/>
                  </a:lnTo>
                  <a:lnTo>
                    <a:pt x="3179" y="2931"/>
                  </a:lnTo>
                  <a:lnTo>
                    <a:pt x="3155" y="2944"/>
                  </a:lnTo>
                  <a:lnTo>
                    <a:pt x="3128" y="2952"/>
                  </a:lnTo>
                  <a:lnTo>
                    <a:pt x="3100" y="2955"/>
                  </a:lnTo>
                  <a:lnTo>
                    <a:pt x="3092" y="2955"/>
                  </a:lnTo>
                  <a:lnTo>
                    <a:pt x="3066" y="2953"/>
                  </a:lnTo>
                  <a:lnTo>
                    <a:pt x="3040" y="2947"/>
                  </a:lnTo>
                  <a:lnTo>
                    <a:pt x="3016" y="2937"/>
                  </a:lnTo>
                  <a:lnTo>
                    <a:pt x="2993" y="2923"/>
                  </a:lnTo>
                  <a:lnTo>
                    <a:pt x="2972" y="2906"/>
                  </a:lnTo>
                  <a:lnTo>
                    <a:pt x="2951" y="2883"/>
                  </a:lnTo>
                  <a:lnTo>
                    <a:pt x="2929" y="2859"/>
                  </a:lnTo>
                  <a:lnTo>
                    <a:pt x="2914" y="2831"/>
                  </a:lnTo>
                  <a:lnTo>
                    <a:pt x="2905" y="2802"/>
                  </a:lnTo>
                  <a:lnTo>
                    <a:pt x="2901" y="2771"/>
                  </a:lnTo>
                  <a:lnTo>
                    <a:pt x="2902" y="2740"/>
                  </a:lnTo>
                  <a:lnTo>
                    <a:pt x="2910" y="2711"/>
                  </a:lnTo>
                  <a:lnTo>
                    <a:pt x="2922" y="2681"/>
                  </a:lnTo>
                  <a:lnTo>
                    <a:pt x="2940" y="2655"/>
                  </a:lnTo>
                  <a:lnTo>
                    <a:pt x="3007" y="2572"/>
                  </a:lnTo>
                  <a:lnTo>
                    <a:pt x="3067" y="2486"/>
                  </a:lnTo>
                  <a:lnTo>
                    <a:pt x="3122" y="2397"/>
                  </a:lnTo>
                  <a:lnTo>
                    <a:pt x="3172" y="2305"/>
                  </a:lnTo>
                  <a:lnTo>
                    <a:pt x="3217" y="2210"/>
                  </a:lnTo>
                  <a:lnTo>
                    <a:pt x="3255" y="2114"/>
                  </a:lnTo>
                  <a:lnTo>
                    <a:pt x="3288" y="2014"/>
                  </a:lnTo>
                  <a:lnTo>
                    <a:pt x="3316" y="1914"/>
                  </a:lnTo>
                  <a:lnTo>
                    <a:pt x="3336" y="1810"/>
                  </a:lnTo>
                  <a:lnTo>
                    <a:pt x="3352" y="1707"/>
                  </a:lnTo>
                  <a:lnTo>
                    <a:pt x="3361" y="1603"/>
                  </a:lnTo>
                  <a:lnTo>
                    <a:pt x="3365" y="1497"/>
                  </a:lnTo>
                  <a:lnTo>
                    <a:pt x="3361" y="1396"/>
                  </a:lnTo>
                  <a:lnTo>
                    <a:pt x="3353" y="1295"/>
                  </a:lnTo>
                  <a:lnTo>
                    <a:pt x="3340" y="1196"/>
                  </a:lnTo>
                  <a:lnTo>
                    <a:pt x="3319" y="1097"/>
                  </a:lnTo>
                  <a:lnTo>
                    <a:pt x="3295" y="1001"/>
                  </a:lnTo>
                  <a:lnTo>
                    <a:pt x="3264" y="905"/>
                  </a:lnTo>
                  <a:lnTo>
                    <a:pt x="3229" y="812"/>
                  </a:lnTo>
                  <a:lnTo>
                    <a:pt x="3188" y="721"/>
                  </a:lnTo>
                  <a:lnTo>
                    <a:pt x="3142" y="632"/>
                  </a:lnTo>
                  <a:lnTo>
                    <a:pt x="3092" y="545"/>
                  </a:lnTo>
                  <a:lnTo>
                    <a:pt x="3036" y="462"/>
                  </a:lnTo>
                  <a:lnTo>
                    <a:pt x="2976" y="382"/>
                  </a:lnTo>
                  <a:lnTo>
                    <a:pt x="2911" y="303"/>
                  </a:lnTo>
                  <a:lnTo>
                    <a:pt x="2893" y="281"/>
                  </a:lnTo>
                  <a:lnTo>
                    <a:pt x="2880" y="255"/>
                  </a:lnTo>
                  <a:lnTo>
                    <a:pt x="2872" y="228"/>
                  </a:lnTo>
                  <a:lnTo>
                    <a:pt x="2867" y="200"/>
                  </a:lnTo>
                  <a:lnTo>
                    <a:pt x="2869" y="173"/>
                  </a:lnTo>
                  <a:lnTo>
                    <a:pt x="2874" y="146"/>
                  </a:lnTo>
                  <a:lnTo>
                    <a:pt x="2883" y="119"/>
                  </a:lnTo>
                  <a:lnTo>
                    <a:pt x="2898" y="94"/>
                  </a:lnTo>
                  <a:lnTo>
                    <a:pt x="2918" y="73"/>
                  </a:lnTo>
                  <a:lnTo>
                    <a:pt x="2939" y="50"/>
                  </a:lnTo>
                  <a:lnTo>
                    <a:pt x="2960" y="32"/>
                  </a:lnTo>
                  <a:lnTo>
                    <a:pt x="2984" y="18"/>
                  </a:lnTo>
                  <a:lnTo>
                    <a:pt x="3009" y="8"/>
                  </a:lnTo>
                  <a:lnTo>
                    <a:pt x="3036" y="2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749211" y="3044846"/>
            <a:ext cx="2342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CV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771145" y="3093896"/>
            <a:ext cx="3701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Detect moving object </a:t>
            </a:r>
            <a:endParaRPr lang="en-US" sz="2400" dirty="0"/>
          </a:p>
        </p:txBody>
      </p:sp>
      <p:sp>
        <p:nvSpPr>
          <p:cNvPr id="73" name="Rectangle 72"/>
          <p:cNvSpPr/>
          <p:nvPr/>
        </p:nvSpPr>
        <p:spPr>
          <a:xfrm>
            <a:off x="4191276" y="3067426"/>
            <a:ext cx="2703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Determine the judgement area</a:t>
            </a:r>
            <a:endParaRPr lang="en-US" sz="2400" dirty="0"/>
          </a:p>
        </p:txBody>
      </p:sp>
      <p:sp>
        <p:nvSpPr>
          <p:cNvPr id="74" name="Rectangle 73"/>
          <p:cNvSpPr/>
          <p:nvPr/>
        </p:nvSpPr>
        <p:spPr>
          <a:xfrm>
            <a:off x="5645265" y="5661985"/>
            <a:ext cx="3642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Focus on</a:t>
            </a:r>
          </a:p>
          <a:p>
            <a:pPr algn="ctr"/>
            <a:r>
              <a:rPr lang="en-US" sz="24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object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59805" y="965856"/>
            <a:ext cx="10385084" cy="949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 </a:t>
            </a:r>
            <a:r>
              <a:rPr lang="en-US" altLang="zh-TW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TW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Near-confocal device</a:t>
            </a:r>
            <a:endParaRPr lang="en-US" altLang="zh-TW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4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48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sp>
        <p:nvSpPr>
          <p:cNvPr id="50" name="Rectangle 73"/>
          <p:cNvSpPr/>
          <p:nvPr/>
        </p:nvSpPr>
        <p:spPr>
          <a:xfrm>
            <a:off x="1203536" y="5729370"/>
            <a:ext cx="482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the coordinate of object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camera (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infrared)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pic>
        <p:nvPicPr>
          <p:cNvPr id="4" name="demo 2019-10-27 11-07-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936" y="1429437"/>
            <a:ext cx="10930709" cy="45954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4163" y="229108"/>
            <a:ext cx="2749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TW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18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14" y="229108"/>
            <a:ext cx="1774492" cy="45471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48944" y="1788876"/>
            <a:ext cx="105022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 smtClean="0">
                <a:solidFill>
                  <a:schemeClr val="bg1"/>
                </a:solidFill>
                <a:latin typeface="Arial" panose="020B0604020202020204" pitchFamily="34" charset="0"/>
                <a:ea typeface="Adobe 黑体 Std R" panose="020B0400000000000000" pitchFamily="34" charset="-128"/>
                <a:cs typeface="Arial" panose="020B0604020202020204" pitchFamily="34" charset="0"/>
              </a:rPr>
              <a:t>Another Idea:</a:t>
            </a:r>
          </a:p>
          <a:p>
            <a:pPr algn="ctr"/>
            <a:r>
              <a:rPr lang="en-US" altLang="zh-TW" sz="5400" dirty="0" smtClean="0">
                <a:solidFill>
                  <a:srgbClr val="2528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Speech-to-text </a:t>
            </a:r>
            <a:r>
              <a:rPr lang="en-US" altLang="zh-TW" sz="5400" dirty="0" err="1">
                <a:solidFill>
                  <a:srgbClr val="2528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TW" sz="5400" dirty="0" err="1" smtClean="0">
                <a:solidFill>
                  <a:srgbClr val="2528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echonology</a:t>
            </a:r>
            <a:r>
              <a:rPr lang="en-US" altLang="zh-TW" sz="5400" dirty="0" smtClean="0">
                <a:solidFill>
                  <a:srgbClr val="2528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zh-TW" sz="5400" dirty="0" smtClean="0">
                <a:solidFill>
                  <a:srgbClr val="2528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on video conference</a:t>
            </a:r>
            <a:endParaRPr lang="en-US" altLang="zh-TW" sz="28700" b="1" dirty="0" smtClean="0">
              <a:solidFill>
                <a:srgbClr val="25282F"/>
              </a:solidFill>
              <a:latin typeface="Arial" panose="020B0604020202020204" pitchFamily="34" charset="0"/>
              <a:ea typeface="Adobe 黑体 Std R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9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20659E"/>
      </a:dk2>
      <a:lt2>
        <a:srgbClr val="EEECE1"/>
      </a:lt2>
      <a:accent1>
        <a:srgbClr val="20659E"/>
      </a:accent1>
      <a:accent2>
        <a:srgbClr val="FFFFFF"/>
      </a:accent2>
      <a:accent3>
        <a:srgbClr val="2DBCCA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310</Words>
  <Application>Microsoft Office PowerPoint</Application>
  <PresentationFormat>寬螢幕</PresentationFormat>
  <Paragraphs>49</Paragraphs>
  <Slides>12</Slides>
  <Notes>6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Adobe 黑体 Std R</vt:lpstr>
      <vt:lpstr>新細明體</vt:lpstr>
      <vt:lpstr>Arial</vt:lpstr>
      <vt:lpstr>Calibri</vt:lpstr>
      <vt:lpstr>Calibri Light</vt:lpstr>
      <vt:lpstr>Open Sans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黃鈺耘</cp:lastModifiedBy>
  <cp:revision>152</cp:revision>
  <dcterms:created xsi:type="dcterms:W3CDTF">2015-06-21T19:15:53Z</dcterms:created>
  <dcterms:modified xsi:type="dcterms:W3CDTF">2019-10-27T04:58:05Z</dcterms:modified>
</cp:coreProperties>
</file>